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1.xml" ContentType="application/vnd.openxmlformats-officedocument.presentationml.notesSlide+xml"/>
  <Override PartName="/ppt/ink/ink16.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ink/ink1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ink/ink18.xml" ContentType="application/inkml+xml"/>
  <Override PartName="/ppt/notesSlides/notesSlide14.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15.xml" ContentType="application/vnd.openxmlformats-officedocument.presentationml.notesSlide+xml"/>
  <Override PartName="/ppt/ink/ink2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61"/>
  </p:notesMasterIdLst>
  <p:handoutMasterIdLst>
    <p:handoutMasterId r:id="rId62"/>
  </p:handoutMasterIdLst>
  <p:sldIdLst>
    <p:sldId id="256" r:id="rId2"/>
    <p:sldId id="335" r:id="rId3"/>
    <p:sldId id="258" r:id="rId4"/>
    <p:sldId id="324" r:id="rId5"/>
    <p:sldId id="326" r:id="rId6"/>
    <p:sldId id="259" r:id="rId7"/>
    <p:sldId id="267" r:id="rId8"/>
    <p:sldId id="325" r:id="rId9"/>
    <p:sldId id="268" r:id="rId10"/>
    <p:sldId id="338"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5" r:id="rId25"/>
    <p:sldId id="327" r:id="rId26"/>
    <p:sldId id="328" r:id="rId27"/>
    <p:sldId id="329" r:id="rId28"/>
    <p:sldId id="286" r:id="rId29"/>
    <p:sldId id="287" r:id="rId30"/>
    <p:sldId id="288" r:id="rId31"/>
    <p:sldId id="289" r:id="rId32"/>
    <p:sldId id="290" r:id="rId33"/>
    <p:sldId id="292" r:id="rId34"/>
    <p:sldId id="296" r:id="rId35"/>
    <p:sldId id="298" r:id="rId36"/>
    <p:sldId id="299" r:id="rId37"/>
    <p:sldId id="304" r:id="rId38"/>
    <p:sldId id="330" r:id="rId39"/>
    <p:sldId id="331" r:id="rId40"/>
    <p:sldId id="333" r:id="rId41"/>
    <p:sldId id="306" r:id="rId42"/>
    <p:sldId id="307" r:id="rId43"/>
    <p:sldId id="308" r:id="rId44"/>
    <p:sldId id="309" r:id="rId45"/>
    <p:sldId id="310" r:id="rId46"/>
    <p:sldId id="334" r:id="rId47"/>
    <p:sldId id="311" r:id="rId48"/>
    <p:sldId id="313" r:id="rId49"/>
    <p:sldId id="314" r:id="rId50"/>
    <p:sldId id="315" r:id="rId51"/>
    <p:sldId id="316" r:id="rId52"/>
    <p:sldId id="317" r:id="rId53"/>
    <p:sldId id="319" r:id="rId54"/>
    <p:sldId id="320" r:id="rId55"/>
    <p:sldId id="321" r:id="rId56"/>
    <p:sldId id="322" r:id="rId57"/>
    <p:sldId id="323" r:id="rId58"/>
    <p:sldId id="332" r:id="rId59"/>
    <p:sldId id="337" r:id="rId60"/>
  </p:sldIdLst>
  <p:sldSz cx="9144000" cy="6858000" type="screen4x3"/>
  <p:notesSz cx="6646863" cy="9777413"/>
  <p:defaultTextStyle>
    <a:defPPr>
      <a:defRPr lang="zh-CN"/>
    </a:defPPr>
    <a:lvl1pPr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9933"/>
    <a:srgbClr val="EA2706"/>
    <a:srgbClr val="00FF99"/>
    <a:srgbClr val="FF99FF"/>
    <a:srgbClr val="00F6B6"/>
    <a:srgbClr val="FFFFC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20" autoAdjust="0"/>
    <p:restoredTop sz="80477" autoAdjust="0"/>
  </p:normalViewPr>
  <p:slideViewPr>
    <p:cSldViewPr snapToGrid="0">
      <p:cViewPr varScale="1">
        <p:scale>
          <a:sx n="91" d="100"/>
          <a:sy n="91" d="100"/>
        </p:scale>
        <p:origin x="21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C08E7-E8A1-484A-9ACF-F4BB17F0E585}" type="doc">
      <dgm:prSet loTypeId="urn:microsoft.com/office/officeart/2005/8/layout/orgChart1" loCatId="hierarchy" qsTypeId="urn:microsoft.com/office/officeart/2005/8/quickstyle/simple1" qsCatId="simple" csTypeId="urn:microsoft.com/office/officeart/2005/8/colors/accent1_2" csCatId="accent1"/>
      <dgm:spPr/>
    </dgm:pt>
    <dgm:pt modelId="{AFA9AFBA-BE80-469F-B5D9-1BFF96523BE0}">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微软雅黑" panose="020B0503020204020204" pitchFamily="34" charset="-122"/>
              <a:ea typeface="宋体" panose="02010600030101010101" pitchFamily="2" charset="-122"/>
            </a:rPr>
            <a:t>会议</a:t>
          </a:r>
        </a:p>
      </dgm:t>
    </dgm:pt>
    <dgm:pt modelId="{E1F46FD7-19B0-46DC-A91F-13330EBF1013}" type="parTrans" cxnId="{63EB6843-9624-419F-849D-45CF4A82C4D4}">
      <dgm:prSet/>
      <dgm:spPr/>
    </dgm:pt>
    <dgm:pt modelId="{696A91F6-00A3-433B-9955-8A6E81CC8DD4}" type="sibTrans" cxnId="{63EB6843-9624-419F-849D-45CF4A82C4D4}">
      <dgm:prSet/>
      <dgm:spPr/>
    </dgm:pt>
    <dgm:pt modelId="{1769802C-9FDA-4D6D-BD2A-10EBDE5CC70F}">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、会前</a:t>
          </a:r>
        </a:p>
      </dgm:t>
    </dgm:pt>
    <dgm:pt modelId="{3F9B59D3-3B7F-4B03-8C57-65284694E240}" type="parTrans" cxnId="{3D77107F-AD5C-436F-B4C3-BDB642C9F499}">
      <dgm:prSet/>
      <dgm:spPr/>
    </dgm:pt>
    <dgm:pt modelId="{84AB1C2A-3F50-4DC2-9DE7-211EB167863A}" type="sibTrans" cxnId="{3D77107F-AD5C-436F-B4C3-BDB642C9F499}">
      <dgm:prSet/>
      <dgm:spPr/>
    </dgm:pt>
    <dgm:pt modelId="{CC795EEC-3735-4493-92AE-C2705AAC7F5F}">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布置</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会场</a:t>
          </a:r>
        </a:p>
      </dgm:t>
    </dgm:pt>
    <dgm:pt modelId="{F2D1192E-9013-4FF2-A834-69C298ED5834}" type="parTrans" cxnId="{944045BE-8B21-4F48-A9E9-5AB5BE83EE60}">
      <dgm:prSet/>
      <dgm:spPr/>
    </dgm:pt>
    <dgm:pt modelId="{E54FD94A-5892-455B-BDF2-C5990DEB3364}" type="sibTrans" cxnId="{944045BE-8B21-4F48-A9E9-5AB5BE83EE60}">
      <dgm:prSet/>
      <dgm:spPr/>
    </dgm:pt>
    <dgm:pt modelId="{2F63E9CB-CF14-4956-8072-4FDA652A72E5}">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准备</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材料</a:t>
          </a:r>
        </a:p>
      </dgm:t>
    </dgm:pt>
    <dgm:pt modelId="{56C178E1-5DC9-48EB-94AE-B46DB348B72C}" type="parTrans" cxnId="{391AC773-726F-4ACA-94FC-8AF14440628E}">
      <dgm:prSet/>
      <dgm:spPr/>
    </dgm:pt>
    <dgm:pt modelId="{F72EDEF9-4A9B-4F9F-85A6-ED8A7020B7B4}" type="sibTrans" cxnId="{391AC773-726F-4ACA-94FC-8AF14440628E}">
      <dgm:prSet/>
      <dgm:spPr/>
    </dgm:pt>
    <dgm:pt modelId="{56F90B12-9DB6-42EA-BB06-CD57C56619F4}">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1.2.1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a:t>
          </a:r>
        </a:p>
      </dgm:t>
    </dgm:pt>
    <dgm:pt modelId="{13CFBA3B-573D-4B83-906B-1926465CE5AE}" type="parTrans" cxnId="{4E79A60E-620D-45E8-9E60-0A1AEABC19FD}">
      <dgm:prSet/>
      <dgm:spPr/>
    </dgm:pt>
    <dgm:pt modelId="{ECF1AFEA-0F49-446D-84F6-B05F0A0D24F0}" type="sibTrans" cxnId="{4E79A60E-620D-45E8-9E60-0A1AEABC19FD}">
      <dgm:prSet/>
      <dgm:spPr/>
    </dgm:pt>
    <dgm:pt modelId="{B45618AB-FC04-4983-A8F3-CAC1D4D7D9E3}">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1.2.2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a:t>
          </a:r>
        </a:p>
      </dgm:t>
    </dgm:pt>
    <dgm:pt modelId="{FA599279-31E3-44F8-B1E6-40B4BAB826E9}" type="parTrans" cxnId="{89FD8E4C-B33D-4FB2-8431-D32C7194F665}">
      <dgm:prSet/>
      <dgm:spPr/>
    </dgm:pt>
    <dgm:pt modelId="{54554280-DD0A-4FA6-B713-E99CAB0CE50B}" type="sibTrans" cxnId="{89FD8E4C-B33D-4FB2-8431-D32C7194F665}">
      <dgm:prSet/>
      <dgm:spPr/>
    </dgm:pt>
    <dgm:pt modelId="{817E8881-DA39-4A1B-B7AB-F71EE0B4C35C}">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1.2.3</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3</a:t>
          </a:r>
        </a:p>
      </dgm:t>
    </dgm:pt>
    <dgm:pt modelId="{7651076F-4834-4D99-B1DB-41AE5B5ABF8E}" type="parTrans" cxnId="{8AE788D1-E16F-414F-89C3-5F4774978BB4}">
      <dgm:prSet/>
      <dgm:spPr/>
    </dgm:pt>
    <dgm:pt modelId="{528ED87E-F19B-4C93-95C9-D94391240862}" type="sibTrans" cxnId="{8AE788D1-E16F-414F-89C3-5F4774978BB4}">
      <dgm:prSet/>
      <dgm:spPr/>
    </dgm:pt>
    <dgm:pt modelId="{B2BB8140-74DA-4F69-A626-152B30EB100B}">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1.3 </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下通</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知</a:t>
          </a:r>
        </a:p>
      </dgm:t>
    </dgm:pt>
    <dgm:pt modelId="{FF1EC2E7-1E6D-4F05-A475-4561B47338C2}" type="parTrans" cxnId="{1CC96C89-7D3E-4E37-BB48-2072D7CD9DED}">
      <dgm:prSet/>
      <dgm:spPr/>
    </dgm:pt>
    <dgm:pt modelId="{9CD4D78F-7F29-4933-A71F-99A22696497D}" type="sibTrans" cxnId="{1CC96C89-7D3E-4E37-BB48-2072D7CD9DED}">
      <dgm:prSet/>
      <dgm:spPr/>
    </dgm:pt>
    <dgm:pt modelId="{B40D1824-3777-41AB-AEC4-D4CD653F9D77}">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、会中</a:t>
          </a:r>
        </a:p>
      </dgm:t>
    </dgm:pt>
    <dgm:pt modelId="{06A1DE4F-FD04-427C-AE8C-C5733181A14F}" type="parTrans" cxnId="{5C95C2A9-97D1-4A19-990E-87AB24857BEC}">
      <dgm:prSet/>
      <dgm:spPr/>
    </dgm:pt>
    <dgm:pt modelId="{4AE5BA54-9AD4-4F8A-A352-1FD2609B645C}" type="sibTrans" cxnId="{5C95C2A9-97D1-4A19-990E-87AB24857BEC}">
      <dgm:prSet/>
      <dgm:spPr/>
    </dgm:pt>
    <dgm:pt modelId="{37C9B737-4ECB-478B-954F-63308BCF05D3}">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录像</a:t>
          </a:r>
        </a:p>
      </dgm:t>
    </dgm:pt>
    <dgm:pt modelId="{93477E69-80C1-4ED4-BFC9-5418A59479D0}" type="parTrans" cxnId="{B4A24346-923B-4E5E-A8C2-C563B6DF5699}">
      <dgm:prSet/>
      <dgm:spPr/>
    </dgm:pt>
    <dgm:pt modelId="{2C8B849D-0CB2-427B-A5BD-0FFCA61F7FEE}" type="sibTrans" cxnId="{B4A24346-923B-4E5E-A8C2-C563B6DF5699}">
      <dgm:prSet/>
      <dgm:spPr/>
    </dgm:pt>
    <dgm:pt modelId="{D5F8470B-F3D4-4806-9E95-E91C4B2D9443}">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会场</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服务</a:t>
          </a:r>
        </a:p>
      </dgm:t>
    </dgm:pt>
    <dgm:pt modelId="{485676E1-B695-438C-8AE8-03BE5F4EC075}" type="parTrans" cxnId="{A1EA164C-9F4E-4951-8AB2-96D21538144C}">
      <dgm:prSet/>
      <dgm:spPr/>
    </dgm:pt>
    <dgm:pt modelId="{66003B0C-E09A-4D15-9B13-5859F43A61D5}" type="sibTrans" cxnId="{A1EA164C-9F4E-4951-8AB2-96D21538144C}">
      <dgm:prSet/>
      <dgm:spPr/>
    </dgm:pt>
    <dgm:pt modelId="{0605229F-C580-4E25-818B-74D70FBC9D67}">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2.2.1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饮</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品</a:t>
          </a:r>
        </a:p>
      </dgm:t>
    </dgm:pt>
    <dgm:pt modelId="{19714AE9-DDAC-43F0-A793-A6943E23BEEF}" type="parTrans" cxnId="{FB11F5B9-C046-41CE-B507-95AF23117223}">
      <dgm:prSet/>
      <dgm:spPr/>
    </dgm:pt>
    <dgm:pt modelId="{A49E3442-EDDF-4E53-8A3C-ABBB24E78EC4}" type="sibTrans" cxnId="{FB11F5B9-C046-41CE-B507-95AF23117223}">
      <dgm:prSet/>
      <dgm:spPr/>
    </dgm:pt>
    <dgm:pt modelId="{F73318EC-5B17-49A8-9AE8-2FCCF6E6AC91}">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2.2.2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空</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调</a:t>
          </a:r>
        </a:p>
      </dgm:t>
    </dgm:pt>
    <dgm:pt modelId="{94626325-BAFB-4ED3-897B-58798CDB8336}" type="parTrans" cxnId="{D6296F7E-4EB2-4D0D-AF90-CA3975018BFF}">
      <dgm:prSet/>
      <dgm:spPr/>
    </dgm:pt>
    <dgm:pt modelId="{41D29148-D99F-4329-A1C6-FE4FCE23E147}" type="sibTrans" cxnId="{D6296F7E-4EB2-4D0D-AF90-CA3975018BFF}">
      <dgm:prSet/>
      <dgm:spPr/>
    </dgm:pt>
    <dgm:pt modelId="{A138BF78-14EE-479E-ADA5-0C5974D9165D}">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2.2.3</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音</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响</a:t>
          </a:r>
        </a:p>
      </dgm:t>
    </dgm:pt>
    <dgm:pt modelId="{F6C65B1F-2182-4470-B111-699DA0C43094}" type="parTrans" cxnId="{F79FCFC8-3C8D-4A48-9709-3EA805D1FE7E}">
      <dgm:prSet/>
      <dgm:spPr/>
    </dgm:pt>
    <dgm:pt modelId="{52F81B92-0947-4B75-A9D9-E7F21D8B2296}" type="sibTrans" cxnId="{F79FCFC8-3C8D-4A48-9709-3EA805D1FE7E}">
      <dgm:prSet/>
      <dgm:spPr/>
    </dgm:pt>
    <dgm:pt modelId="{1ACB5772-B804-43F0-B2C5-C9971C249025}">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3</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、会后</a:t>
          </a:r>
        </a:p>
      </dgm:t>
    </dgm:pt>
    <dgm:pt modelId="{C8410460-D634-42B9-8185-755B1153E0F3}" type="parTrans" cxnId="{AD1235B5-F68B-4C34-BEF1-C541E70AA602}">
      <dgm:prSet/>
      <dgm:spPr/>
    </dgm:pt>
    <dgm:pt modelId="{F229881F-0204-47EC-8FF3-7ACB16FC4AB3}" type="sibTrans" cxnId="{AD1235B5-F68B-4C34-BEF1-C541E70AA602}">
      <dgm:prSet/>
      <dgm:spPr/>
    </dgm:pt>
    <dgm:pt modelId="{751931C9-1420-4BDB-ACB8-ED740FA3B889}">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3.1</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清扫</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现场</a:t>
          </a:r>
        </a:p>
      </dgm:t>
    </dgm:pt>
    <dgm:pt modelId="{66C40926-6B97-46A0-A25D-5451F1A4E4E8}" type="parTrans" cxnId="{4547188E-D209-41C5-A3F4-F80277FBE85E}">
      <dgm:prSet/>
      <dgm:spPr/>
    </dgm:pt>
    <dgm:pt modelId="{B95A4DE0-C186-4B64-9515-60C11384F7A0}" type="sibTrans" cxnId="{4547188E-D209-41C5-A3F4-F80277FBE85E}">
      <dgm:prSet/>
      <dgm:spPr/>
    </dgm:pt>
    <dgm:pt modelId="{D73EBC72-8264-4867-AF36-247190B5FC5C}">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3.2</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书写</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纪要</a:t>
          </a:r>
        </a:p>
      </dgm:t>
    </dgm:pt>
    <dgm:pt modelId="{21A206AC-DDAA-4AC3-AADE-235A243DEA64}" type="parTrans" cxnId="{6B956D1E-E21C-4403-AAC4-03E50697DEFF}">
      <dgm:prSet/>
      <dgm:spPr/>
    </dgm:pt>
    <dgm:pt modelId="{AA56F193-5774-4AB4-B6F2-F0563701F96F}" type="sibTrans" cxnId="{6B956D1E-E21C-4403-AAC4-03E50697DEFF}">
      <dgm:prSet/>
      <dgm:spPr/>
    </dgm:pt>
    <dgm:pt modelId="{DDDBE6D5-A856-4962-846D-DAC532C506EC}">
      <dgm:prSet/>
      <dgm:spPr/>
      <dgm: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3.3</a:t>
          </a: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审批</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2"/>
              </a:solidFill>
              <a:effectLst/>
              <a:latin typeface="宋体" panose="02010600030101010101" pitchFamily="2" charset="-122"/>
              <a:ea typeface="宋体" panose="02010600030101010101" pitchFamily="2" charset="-122"/>
            </a:rPr>
            <a:t>下发</a:t>
          </a:r>
        </a:p>
      </dgm:t>
    </dgm:pt>
    <dgm:pt modelId="{DC1DDDC6-2201-4C3E-95BF-445FD3BB7749}" type="parTrans" cxnId="{F728B6B4-F378-4E89-89DF-A18F5429B843}">
      <dgm:prSet/>
      <dgm:spPr/>
    </dgm:pt>
    <dgm:pt modelId="{538D7A8C-DA51-4E1D-BDAA-1A25145A0B98}" type="sibTrans" cxnId="{F728B6B4-F378-4E89-89DF-A18F5429B843}">
      <dgm:prSet/>
      <dgm:spPr/>
    </dgm:pt>
    <dgm:pt modelId="{BD946189-BE5B-414B-A5BF-65F6992EE0C4}" type="pres">
      <dgm:prSet presAssocID="{CDAC08E7-E8A1-484A-9ACF-F4BB17F0E585}" presName="hierChild1" presStyleCnt="0">
        <dgm:presLayoutVars>
          <dgm:orgChart val="1"/>
          <dgm:chPref val="1"/>
          <dgm:dir/>
          <dgm:animOne val="branch"/>
          <dgm:animLvl val="lvl"/>
          <dgm:resizeHandles/>
        </dgm:presLayoutVars>
      </dgm:prSet>
      <dgm:spPr/>
    </dgm:pt>
    <dgm:pt modelId="{BB8934F7-9B30-47B8-A048-2C92108B4187}" type="pres">
      <dgm:prSet presAssocID="{AFA9AFBA-BE80-469F-B5D9-1BFF96523BE0}" presName="hierRoot1" presStyleCnt="0">
        <dgm:presLayoutVars>
          <dgm:hierBranch/>
        </dgm:presLayoutVars>
      </dgm:prSet>
      <dgm:spPr/>
    </dgm:pt>
    <dgm:pt modelId="{407D2480-DE2F-476D-85E6-CE7356126162}" type="pres">
      <dgm:prSet presAssocID="{AFA9AFBA-BE80-469F-B5D9-1BFF96523BE0}" presName="rootComposite1" presStyleCnt="0"/>
      <dgm:spPr/>
    </dgm:pt>
    <dgm:pt modelId="{441659DD-73A9-446B-BA77-018F8105969E}" type="pres">
      <dgm:prSet presAssocID="{AFA9AFBA-BE80-469F-B5D9-1BFF96523BE0}" presName="rootText1" presStyleLbl="node0" presStyleIdx="0" presStyleCnt="1">
        <dgm:presLayoutVars>
          <dgm:chPref val="3"/>
        </dgm:presLayoutVars>
      </dgm:prSet>
      <dgm:spPr/>
    </dgm:pt>
    <dgm:pt modelId="{37B443EB-DD4C-4D59-83C5-02E63991C55C}" type="pres">
      <dgm:prSet presAssocID="{AFA9AFBA-BE80-469F-B5D9-1BFF96523BE0}" presName="rootConnector1" presStyleLbl="node1" presStyleIdx="0" presStyleCnt="0"/>
      <dgm:spPr/>
    </dgm:pt>
    <dgm:pt modelId="{959D2F64-7DCB-42B5-8D1B-118B74C36D70}" type="pres">
      <dgm:prSet presAssocID="{AFA9AFBA-BE80-469F-B5D9-1BFF96523BE0}" presName="hierChild2" presStyleCnt="0"/>
      <dgm:spPr/>
    </dgm:pt>
    <dgm:pt modelId="{8C545E8E-FE63-42E9-B7DF-3BCDB4A57625}" type="pres">
      <dgm:prSet presAssocID="{3F9B59D3-3B7F-4B03-8C57-65284694E240}" presName="Name35" presStyleLbl="parChTrans1D2" presStyleIdx="0" presStyleCnt="3"/>
      <dgm:spPr/>
    </dgm:pt>
    <dgm:pt modelId="{EFBF4F28-9925-48D0-A178-DF27BE54E6A6}" type="pres">
      <dgm:prSet presAssocID="{1769802C-9FDA-4D6D-BD2A-10EBDE5CC70F}" presName="hierRoot2" presStyleCnt="0">
        <dgm:presLayoutVars>
          <dgm:hierBranch/>
        </dgm:presLayoutVars>
      </dgm:prSet>
      <dgm:spPr/>
    </dgm:pt>
    <dgm:pt modelId="{E1FAA20F-F153-40E9-87DA-5D8930E26F17}" type="pres">
      <dgm:prSet presAssocID="{1769802C-9FDA-4D6D-BD2A-10EBDE5CC70F}" presName="rootComposite" presStyleCnt="0"/>
      <dgm:spPr/>
    </dgm:pt>
    <dgm:pt modelId="{04EB274C-CC99-46DD-8690-ADB1533C6EA0}" type="pres">
      <dgm:prSet presAssocID="{1769802C-9FDA-4D6D-BD2A-10EBDE5CC70F}" presName="rootText" presStyleLbl="node2" presStyleIdx="0" presStyleCnt="3">
        <dgm:presLayoutVars>
          <dgm:chPref val="3"/>
        </dgm:presLayoutVars>
      </dgm:prSet>
      <dgm:spPr/>
    </dgm:pt>
    <dgm:pt modelId="{ED314331-9E9F-49C8-9311-804292FA12CF}" type="pres">
      <dgm:prSet presAssocID="{1769802C-9FDA-4D6D-BD2A-10EBDE5CC70F}" presName="rootConnector" presStyleLbl="node2" presStyleIdx="0" presStyleCnt="3"/>
      <dgm:spPr/>
    </dgm:pt>
    <dgm:pt modelId="{56BD59E5-2514-4336-B2BA-849362FE2EC1}" type="pres">
      <dgm:prSet presAssocID="{1769802C-9FDA-4D6D-BD2A-10EBDE5CC70F}" presName="hierChild4" presStyleCnt="0"/>
      <dgm:spPr/>
    </dgm:pt>
    <dgm:pt modelId="{3AA91BAE-96ED-4068-AD74-A715C8E5BF01}" type="pres">
      <dgm:prSet presAssocID="{F2D1192E-9013-4FF2-A834-69C298ED5834}" presName="Name35" presStyleLbl="parChTrans1D3" presStyleIdx="0" presStyleCnt="8"/>
      <dgm:spPr/>
    </dgm:pt>
    <dgm:pt modelId="{0CA624F7-7EB9-42F2-91E1-4FD8390A4672}" type="pres">
      <dgm:prSet presAssocID="{CC795EEC-3735-4493-92AE-C2705AAC7F5F}" presName="hierRoot2" presStyleCnt="0">
        <dgm:presLayoutVars>
          <dgm:hierBranch val="r"/>
        </dgm:presLayoutVars>
      </dgm:prSet>
      <dgm:spPr/>
    </dgm:pt>
    <dgm:pt modelId="{B9B81A95-46EE-40ED-AEB2-F1A7AB7703B8}" type="pres">
      <dgm:prSet presAssocID="{CC795EEC-3735-4493-92AE-C2705AAC7F5F}" presName="rootComposite" presStyleCnt="0"/>
      <dgm:spPr/>
    </dgm:pt>
    <dgm:pt modelId="{175FCEE3-5100-46BF-9EA0-2FEC9AE4C2F1}" type="pres">
      <dgm:prSet presAssocID="{CC795EEC-3735-4493-92AE-C2705AAC7F5F}" presName="rootText" presStyleLbl="node3" presStyleIdx="0" presStyleCnt="8">
        <dgm:presLayoutVars>
          <dgm:chPref val="3"/>
        </dgm:presLayoutVars>
      </dgm:prSet>
      <dgm:spPr/>
    </dgm:pt>
    <dgm:pt modelId="{4803A924-4001-4A9D-8A8A-CB3325E241AA}" type="pres">
      <dgm:prSet presAssocID="{CC795EEC-3735-4493-92AE-C2705AAC7F5F}" presName="rootConnector" presStyleLbl="node3" presStyleIdx="0" presStyleCnt="8"/>
      <dgm:spPr/>
    </dgm:pt>
    <dgm:pt modelId="{05E1FC02-C84C-4C90-859A-AC76B0D026CF}" type="pres">
      <dgm:prSet presAssocID="{CC795EEC-3735-4493-92AE-C2705AAC7F5F}" presName="hierChild4" presStyleCnt="0"/>
      <dgm:spPr/>
    </dgm:pt>
    <dgm:pt modelId="{A94C6552-5B3A-40AD-A24D-4DCB6AFF7352}" type="pres">
      <dgm:prSet presAssocID="{CC795EEC-3735-4493-92AE-C2705AAC7F5F}" presName="hierChild5" presStyleCnt="0"/>
      <dgm:spPr/>
    </dgm:pt>
    <dgm:pt modelId="{A5557B24-6A3D-4DF5-B077-9F614B906191}" type="pres">
      <dgm:prSet presAssocID="{56C178E1-5DC9-48EB-94AE-B46DB348B72C}" presName="Name35" presStyleLbl="parChTrans1D3" presStyleIdx="1" presStyleCnt="8"/>
      <dgm:spPr/>
    </dgm:pt>
    <dgm:pt modelId="{F7BD0C15-4FCD-4CDC-97A9-7DBD5DBA432D}" type="pres">
      <dgm:prSet presAssocID="{2F63E9CB-CF14-4956-8072-4FDA652A72E5}" presName="hierRoot2" presStyleCnt="0">
        <dgm:presLayoutVars>
          <dgm:hierBranch/>
        </dgm:presLayoutVars>
      </dgm:prSet>
      <dgm:spPr/>
    </dgm:pt>
    <dgm:pt modelId="{E5EEF9F2-DC2B-4BFC-A991-36AB4AED88B9}" type="pres">
      <dgm:prSet presAssocID="{2F63E9CB-CF14-4956-8072-4FDA652A72E5}" presName="rootComposite" presStyleCnt="0"/>
      <dgm:spPr/>
    </dgm:pt>
    <dgm:pt modelId="{AF1DC738-A8C5-41C9-864C-7352546531BB}" type="pres">
      <dgm:prSet presAssocID="{2F63E9CB-CF14-4956-8072-4FDA652A72E5}" presName="rootText" presStyleLbl="node3" presStyleIdx="1" presStyleCnt="8">
        <dgm:presLayoutVars>
          <dgm:chPref val="3"/>
        </dgm:presLayoutVars>
      </dgm:prSet>
      <dgm:spPr/>
    </dgm:pt>
    <dgm:pt modelId="{61A95834-3BBC-43A9-A9D1-DDD7B0C7E399}" type="pres">
      <dgm:prSet presAssocID="{2F63E9CB-CF14-4956-8072-4FDA652A72E5}" presName="rootConnector" presStyleLbl="node3" presStyleIdx="1" presStyleCnt="8"/>
      <dgm:spPr/>
    </dgm:pt>
    <dgm:pt modelId="{D5E32D09-732A-4A87-8D8B-6BB245A346D9}" type="pres">
      <dgm:prSet presAssocID="{2F63E9CB-CF14-4956-8072-4FDA652A72E5}" presName="hierChild4" presStyleCnt="0"/>
      <dgm:spPr/>
    </dgm:pt>
    <dgm:pt modelId="{C736DFF7-F13D-45A5-8577-D4862A11BC98}" type="pres">
      <dgm:prSet presAssocID="{13CFBA3B-573D-4B83-906B-1926465CE5AE}" presName="Name35" presStyleLbl="parChTrans1D4" presStyleIdx="0" presStyleCnt="6"/>
      <dgm:spPr/>
    </dgm:pt>
    <dgm:pt modelId="{AF83E670-86DA-42AA-9091-988FD8356E5A}" type="pres">
      <dgm:prSet presAssocID="{56F90B12-9DB6-42EA-BB06-CD57C56619F4}" presName="hierRoot2" presStyleCnt="0">
        <dgm:presLayoutVars>
          <dgm:hierBranch val="r"/>
        </dgm:presLayoutVars>
      </dgm:prSet>
      <dgm:spPr/>
    </dgm:pt>
    <dgm:pt modelId="{4358E16A-9178-4577-8918-BEAF12D9A814}" type="pres">
      <dgm:prSet presAssocID="{56F90B12-9DB6-42EA-BB06-CD57C56619F4}" presName="rootComposite" presStyleCnt="0"/>
      <dgm:spPr/>
    </dgm:pt>
    <dgm:pt modelId="{60B8390D-ED94-4575-9254-18EDA5D8E6F6}" type="pres">
      <dgm:prSet presAssocID="{56F90B12-9DB6-42EA-BB06-CD57C56619F4}" presName="rootText" presStyleLbl="node4" presStyleIdx="0" presStyleCnt="6">
        <dgm:presLayoutVars>
          <dgm:chPref val="3"/>
        </dgm:presLayoutVars>
      </dgm:prSet>
      <dgm:spPr/>
    </dgm:pt>
    <dgm:pt modelId="{44B4D186-E267-437F-8121-EE526A7FEFEC}" type="pres">
      <dgm:prSet presAssocID="{56F90B12-9DB6-42EA-BB06-CD57C56619F4}" presName="rootConnector" presStyleLbl="node4" presStyleIdx="0" presStyleCnt="6"/>
      <dgm:spPr/>
    </dgm:pt>
    <dgm:pt modelId="{2F2D3C46-2E73-4843-8964-41290BC9A24B}" type="pres">
      <dgm:prSet presAssocID="{56F90B12-9DB6-42EA-BB06-CD57C56619F4}" presName="hierChild4" presStyleCnt="0"/>
      <dgm:spPr/>
    </dgm:pt>
    <dgm:pt modelId="{3F54671B-D81F-4D95-8E99-061CD147D98F}" type="pres">
      <dgm:prSet presAssocID="{56F90B12-9DB6-42EA-BB06-CD57C56619F4}" presName="hierChild5" presStyleCnt="0"/>
      <dgm:spPr/>
    </dgm:pt>
    <dgm:pt modelId="{207FC315-A963-44D5-9FEE-62C5D438E561}" type="pres">
      <dgm:prSet presAssocID="{FA599279-31E3-44F8-B1E6-40B4BAB826E9}" presName="Name35" presStyleLbl="parChTrans1D4" presStyleIdx="1" presStyleCnt="6"/>
      <dgm:spPr/>
    </dgm:pt>
    <dgm:pt modelId="{E4231522-DB15-4EED-AED6-542A3A634994}" type="pres">
      <dgm:prSet presAssocID="{B45618AB-FC04-4983-A8F3-CAC1D4D7D9E3}" presName="hierRoot2" presStyleCnt="0">
        <dgm:presLayoutVars>
          <dgm:hierBranch val="r"/>
        </dgm:presLayoutVars>
      </dgm:prSet>
      <dgm:spPr/>
    </dgm:pt>
    <dgm:pt modelId="{9E52E6F3-D160-422C-B0B2-422101F23711}" type="pres">
      <dgm:prSet presAssocID="{B45618AB-FC04-4983-A8F3-CAC1D4D7D9E3}" presName="rootComposite" presStyleCnt="0"/>
      <dgm:spPr/>
    </dgm:pt>
    <dgm:pt modelId="{F6BACFC4-5EE8-46AE-BED5-548096AB06C0}" type="pres">
      <dgm:prSet presAssocID="{B45618AB-FC04-4983-A8F3-CAC1D4D7D9E3}" presName="rootText" presStyleLbl="node4" presStyleIdx="1" presStyleCnt="6">
        <dgm:presLayoutVars>
          <dgm:chPref val="3"/>
        </dgm:presLayoutVars>
      </dgm:prSet>
      <dgm:spPr/>
    </dgm:pt>
    <dgm:pt modelId="{5F3B4864-6C15-4BC0-9EE0-7152531DDD0A}" type="pres">
      <dgm:prSet presAssocID="{B45618AB-FC04-4983-A8F3-CAC1D4D7D9E3}" presName="rootConnector" presStyleLbl="node4" presStyleIdx="1" presStyleCnt="6"/>
      <dgm:spPr/>
    </dgm:pt>
    <dgm:pt modelId="{A0AE13ED-DAAB-4F93-A691-051EBF912326}" type="pres">
      <dgm:prSet presAssocID="{B45618AB-FC04-4983-A8F3-CAC1D4D7D9E3}" presName="hierChild4" presStyleCnt="0"/>
      <dgm:spPr/>
    </dgm:pt>
    <dgm:pt modelId="{7BB31ECC-E256-4534-BD01-4E8BAA23CBF1}" type="pres">
      <dgm:prSet presAssocID="{B45618AB-FC04-4983-A8F3-CAC1D4D7D9E3}" presName="hierChild5" presStyleCnt="0"/>
      <dgm:spPr/>
    </dgm:pt>
    <dgm:pt modelId="{EFA0F45B-1D90-4AF5-BE1D-0D7CC88E4FE7}" type="pres">
      <dgm:prSet presAssocID="{7651076F-4834-4D99-B1DB-41AE5B5ABF8E}" presName="Name35" presStyleLbl="parChTrans1D4" presStyleIdx="2" presStyleCnt="6"/>
      <dgm:spPr/>
    </dgm:pt>
    <dgm:pt modelId="{C70706CA-746A-446A-BCE7-BBAF94DB3BCF}" type="pres">
      <dgm:prSet presAssocID="{817E8881-DA39-4A1B-B7AB-F71EE0B4C35C}" presName="hierRoot2" presStyleCnt="0">
        <dgm:presLayoutVars>
          <dgm:hierBranch val="r"/>
        </dgm:presLayoutVars>
      </dgm:prSet>
      <dgm:spPr/>
    </dgm:pt>
    <dgm:pt modelId="{6E06E5D9-AE8A-4929-B2A4-DB6A1FEC3200}" type="pres">
      <dgm:prSet presAssocID="{817E8881-DA39-4A1B-B7AB-F71EE0B4C35C}" presName="rootComposite" presStyleCnt="0"/>
      <dgm:spPr/>
    </dgm:pt>
    <dgm:pt modelId="{4C3BE76D-5297-4E7B-87FD-B6DF19B98F20}" type="pres">
      <dgm:prSet presAssocID="{817E8881-DA39-4A1B-B7AB-F71EE0B4C35C}" presName="rootText" presStyleLbl="node4" presStyleIdx="2" presStyleCnt="6">
        <dgm:presLayoutVars>
          <dgm:chPref val="3"/>
        </dgm:presLayoutVars>
      </dgm:prSet>
      <dgm:spPr/>
    </dgm:pt>
    <dgm:pt modelId="{28599C27-8061-4335-BABC-F62A6AB8BEDF}" type="pres">
      <dgm:prSet presAssocID="{817E8881-DA39-4A1B-B7AB-F71EE0B4C35C}" presName="rootConnector" presStyleLbl="node4" presStyleIdx="2" presStyleCnt="6"/>
      <dgm:spPr/>
    </dgm:pt>
    <dgm:pt modelId="{663FE58F-7387-430D-855B-CC7CED3B8245}" type="pres">
      <dgm:prSet presAssocID="{817E8881-DA39-4A1B-B7AB-F71EE0B4C35C}" presName="hierChild4" presStyleCnt="0"/>
      <dgm:spPr/>
    </dgm:pt>
    <dgm:pt modelId="{E12E9C11-7B6C-4F50-9930-AB2E2C1A0AF4}" type="pres">
      <dgm:prSet presAssocID="{817E8881-DA39-4A1B-B7AB-F71EE0B4C35C}" presName="hierChild5" presStyleCnt="0"/>
      <dgm:spPr/>
    </dgm:pt>
    <dgm:pt modelId="{54F76326-D872-4690-8C57-5C1B3302E324}" type="pres">
      <dgm:prSet presAssocID="{2F63E9CB-CF14-4956-8072-4FDA652A72E5}" presName="hierChild5" presStyleCnt="0"/>
      <dgm:spPr/>
    </dgm:pt>
    <dgm:pt modelId="{38CF942C-5490-4780-911D-E4AE06B25A1A}" type="pres">
      <dgm:prSet presAssocID="{FF1EC2E7-1E6D-4F05-A475-4561B47338C2}" presName="Name35" presStyleLbl="parChTrans1D3" presStyleIdx="2" presStyleCnt="8"/>
      <dgm:spPr/>
    </dgm:pt>
    <dgm:pt modelId="{86527D68-DC37-4E80-9FA7-A92D7C57EEB8}" type="pres">
      <dgm:prSet presAssocID="{B2BB8140-74DA-4F69-A626-152B30EB100B}" presName="hierRoot2" presStyleCnt="0">
        <dgm:presLayoutVars>
          <dgm:hierBranch val="r"/>
        </dgm:presLayoutVars>
      </dgm:prSet>
      <dgm:spPr/>
    </dgm:pt>
    <dgm:pt modelId="{952429DE-577B-46D2-91C1-04FBB7F00FE5}" type="pres">
      <dgm:prSet presAssocID="{B2BB8140-74DA-4F69-A626-152B30EB100B}" presName="rootComposite" presStyleCnt="0"/>
      <dgm:spPr/>
    </dgm:pt>
    <dgm:pt modelId="{09B19764-D88A-4B90-8F28-085AD3FBA2DD}" type="pres">
      <dgm:prSet presAssocID="{B2BB8140-74DA-4F69-A626-152B30EB100B}" presName="rootText" presStyleLbl="node3" presStyleIdx="2" presStyleCnt="8">
        <dgm:presLayoutVars>
          <dgm:chPref val="3"/>
        </dgm:presLayoutVars>
      </dgm:prSet>
      <dgm:spPr/>
    </dgm:pt>
    <dgm:pt modelId="{3360E025-5FCA-4889-9DCB-22A2149F048F}" type="pres">
      <dgm:prSet presAssocID="{B2BB8140-74DA-4F69-A626-152B30EB100B}" presName="rootConnector" presStyleLbl="node3" presStyleIdx="2" presStyleCnt="8"/>
      <dgm:spPr/>
    </dgm:pt>
    <dgm:pt modelId="{9DEB1359-58B4-4E20-955A-838C1459DAC4}" type="pres">
      <dgm:prSet presAssocID="{B2BB8140-74DA-4F69-A626-152B30EB100B}" presName="hierChild4" presStyleCnt="0"/>
      <dgm:spPr/>
    </dgm:pt>
    <dgm:pt modelId="{36E4A45B-7AC7-4E78-BF00-DD204780C347}" type="pres">
      <dgm:prSet presAssocID="{B2BB8140-74DA-4F69-A626-152B30EB100B}" presName="hierChild5" presStyleCnt="0"/>
      <dgm:spPr/>
    </dgm:pt>
    <dgm:pt modelId="{72665CA4-82D9-4A9D-AB65-763CADADC089}" type="pres">
      <dgm:prSet presAssocID="{1769802C-9FDA-4D6D-BD2A-10EBDE5CC70F}" presName="hierChild5" presStyleCnt="0"/>
      <dgm:spPr/>
    </dgm:pt>
    <dgm:pt modelId="{92A70740-F4DD-4877-9485-114E1916AC64}" type="pres">
      <dgm:prSet presAssocID="{06A1DE4F-FD04-427C-AE8C-C5733181A14F}" presName="Name35" presStyleLbl="parChTrans1D2" presStyleIdx="1" presStyleCnt="3"/>
      <dgm:spPr/>
    </dgm:pt>
    <dgm:pt modelId="{773217F7-203D-4297-95DD-DEE644F39DAA}" type="pres">
      <dgm:prSet presAssocID="{B40D1824-3777-41AB-AEC4-D4CD653F9D77}" presName="hierRoot2" presStyleCnt="0">
        <dgm:presLayoutVars>
          <dgm:hierBranch/>
        </dgm:presLayoutVars>
      </dgm:prSet>
      <dgm:spPr/>
    </dgm:pt>
    <dgm:pt modelId="{4168F048-8140-46C2-B29A-DD954EE7FB41}" type="pres">
      <dgm:prSet presAssocID="{B40D1824-3777-41AB-AEC4-D4CD653F9D77}" presName="rootComposite" presStyleCnt="0"/>
      <dgm:spPr/>
    </dgm:pt>
    <dgm:pt modelId="{F6CCDFBD-7FC2-48CB-A1CE-36B82E6F54EE}" type="pres">
      <dgm:prSet presAssocID="{B40D1824-3777-41AB-AEC4-D4CD653F9D77}" presName="rootText" presStyleLbl="node2" presStyleIdx="1" presStyleCnt="3">
        <dgm:presLayoutVars>
          <dgm:chPref val="3"/>
        </dgm:presLayoutVars>
      </dgm:prSet>
      <dgm:spPr/>
    </dgm:pt>
    <dgm:pt modelId="{0D342E04-66AC-4991-B64F-5454AA6CCE16}" type="pres">
      <dgm:prSet presAssocID="{B40D1824-3777-41AB-AEC4-D4CD653F9D77}" presName="rootConnector" presStyleLbl="node2" presStyleIdx="1" presStyleCnt="3"/>
      <dgm:spPr/>
    </dgm:pt>
    <dgm:pt modelId="{8092C1A7-E06D-4DA4-9998-759D787592C4}" type="pres">
      <dgm:prSet presAssocID="{B40D1824-3777-41AB-AEC4-D4CD653F9D77}" presName="hierChild4" presStyleCnt="0"/>
      <dgm:spPr/>
    </dgm:pt>
    <dgm:pt modelId="{4893CB97-7DB3-4DB8-8CB4-A2C7E9E464EF}" type="pres">
      <dgm:prSet presAssocID="{93477E69-80C1-4ED4-BFC9-5418A59479D0}" presName="Name35" presStyleLbl="parChTrans1D3" presStyleIdx="3" presStyleCnt="8"/>
      <dgm:spPr/>
    </dgm:pt>
    <dgm:pt modelId="{87B6DB4E-B43A-4C26-82B5-1EF0D7C2C0B0}" type="pres">
      <dgm:prSet presAssocID="{37C9B737-4ECB-478B-954F-63308BCF05D3}" presName="hierRoot2" presStyleCnt="0">
        <dgm:presLayoutVars>
          <dgm:hierBranch val="r"/>
        </dgm:presLayoutVars>
      </dgm:prSet>
      <dgm:spPr/>
    </dgm:pt>
    <dgm:pt modelId="{142F279B-68D7-4A5D-8DBB-95F60CE660E9}" type="pres">
      <dgm:prSet presAssocID="{37C9B737-4ECB-478B-954F-63308BCF05D3}" presName="rootComposite" presStyleCnt="0"/>
      <dgm:spPr/>
    </dgm:pt>
    <dgm:pt modelId="{A4726B43-940D-4DEF-83C0-A20641398293}" type="pres">
      <dgm:prSet presAssocID="{37C9B737-4ECB-478B-954F-63308BCF05D3}" presName="rootText" presStyleLbl="node3" presStyleIdx="3" presStyleCnt="8">
        <dgm:presLayoutVars>
          <dgm:chPref val="3"/>
        </dgm:presLayoutVars>
      </dgm:prSet>
      <dgm:spPr/>
    </dgm:pt>
    <dgm:pt modelId="{DBD558E7-4EB9-49CF-B664-D5E55E46A00C}" type="pres">
      <dgm:prSet presAssocID="{37C9B737-4ECB-478B-954F-63308BCF05D3}" presName="rootConnector" presStyleLbl="node3" presStyleIdx="3" presStyleCnt="8"/>
      <dgm:spPr/>
    </dgm:pt>
    <dgm:pt modelId="{73B457D6-6C03-42C4-8175-1224C9DF0344}" type="pres">
      <dgm:prSet presAssocID="{37C9B737-4ECB-478B-954F-63308BCF05D3}" presName="hierChild4" presStyleCnt="0"/>
      <dgm:spPr/>
    </dgm:pt>
    <dgm:pt modelId="{3D2ECA0A-3789-4B8A-9F21-41E69BA79F90}" type="pres">
      <dgm:prSet presAssocID="{37C9B737-4ECB-478B-954F-63308BCF05D3}" presName="hierChild5" presStyleCnt="0"/>
      <dgm:spPr/>
    </dgm:pt>
    <dgm:pt modelId="{1128CACC-DDC7-408A-BC9F-91037D19F3F7}" type="pres">
      <dgm:prSet presAssocID="{485676E1-B695-438C-8AE8-03BE5F4EC075}" presName="Name35" presStyleLbl="parChTrans1D3" presStyleIdx="4" presStyleCnt="8"/>
      <dgm:spPr/>
    </dgm:pt>
    <dgm:pt modelId="{1A256EF5-519E-4177-9E14-DC71DEC83EA0}" type="pres">
      <dgm:prSet presAssocID="{D5F8470B-F3D4-4806-9E95-E91C4B2D9443}" presName="hierRoot2" presStyleCnt="0">
        <dgm:presLayoutVars>
          <dgm:hierBranch/>
        </dgm:presLayoutVars>
      </dgm:prSet>
      <dgm:spPr/>
    </dgm:pt>
    <dgm:pt modelId="{A6D90F40-397E-42AC-8533-382EA48E1C80}" type="pres">
      <dgm:prSet presAssocID="{D5F8470B-F3D4-4806-9E95-E91C4B2D9443}" presName="rootComposite" presStyleCnt="0"/>
      <dgm:spPr/>
    </dgm:pt>
    <dgm:pt modelId="{43C53283-8AC5-42E6-9C21-4B60BE02F12C}" type="pres">
      <dgm:prSet presAssocID="{D5F8470B-F3D4-4806-9E95-E91C4B2D9443}" presName="rootText" presStyleLbl="node3" presStyleIdx="4" presStyleCnt="8">
        <dgm:presLayoutVars>
          <dgm:chPref val="3"/>
        </dgm:presLayoutVars>
      </dgm:prSet>
      <dgm:spPr/>
    </dgm:pt>
    <dgm:pt modelId="{AF2DDB4C-580F-45A5-A31A-8EF5AADB7711}" type="pres">
      <dgm:prSet presAssocID="{D5F8470B-F3D4-4806-9E95-E91C4B2D9443}" presName="rootConnector" presStyleLbl="node3" presStyleIdx="4" presStyleCnt="8"/>
      <dgm:spPr/>
    </dgm:pt>
    <dgm:pt modelId="{DF133779-2D6B-4FF0-BFE9-342AE46D8C78}" type="pres">
      <dgm:prSet presAssocID="{D5F8470B-F3D4-4806-9E95-E91C4B2D9443}" presName="hierChild4" presStyleCnt="0"/>
      <dgm:spPr/>
    </dgm:pt>
    <dgm:pt modelId="{8BF80947-5107-4F76-8D37-80F0AD09E722}" type="pres">
      <dgm:prSet presAssocID="{19714AE9-DDAC-43F0-A793-A6943E23BEEF}" presName="Name35" presStyleLbl="parChTrans1D4" presStyleIdx="3" presStyleCnt="6"/>
      <dgm:spPr/>
    </dgm:pt>
    <dgm:pt modelId="{80EFCD7E-DAA3-4499-96C5-3C4E26D42838}" type="pres">
      <dgm:prSet presAssocID="{0605229F-C580-4E25-818B-74D70FBC9D67}" presName="hierRoot2" presStyleCnt="0">
        <dgm:presLayoutVars>
          <dgm:hierBranch val="r"/>
        </dgm:presLayoutVars>
      </dgm:prSet>
      <dgm:spPr/>
    </dgm:pt>
    <dgm:pt modelId="{0130B4E9-FB88-49E2-8589-A0E389DD8DC1}" type="pres">
      <dgm:prSet presAssocID="{0605229F-C580-4E25-818B-74D70FBC9D67}" presName="rootComposite" presStyleCnt="0"/>
      <dgm:spPr/>
    </dgm:pt>
    <dgm:pt modelId="{EA624FC6-CB1F-4E1D-810A-25571C4C27B8}" type="pres">
      <dgm:prSet presAssocID="{0605229F-C580-4E25-818B-74D70FBC9D67}" presName="rootText" presStyleLbl="node4" presStyleIdx="3" presStyleCnt="6">
        <dgm:presLayoutVars>
          <dgm:chPref val="3"/>
        </dgm:presLayoutVars>
      </dgm:prSet>
      <dgm:spPr/>
    </dgm:pt>
    <dgm:pt modelId="{73F1E103-956B-4E0D-B42B-F9EBF0C547A3}" type="pres">
      <dgm:prSet presAssocID="{0605229F-C580-4E25-818B-74D70FBC9D67}" presName="rootConnector" presStyleLbl="node4" presStyleIdx="3" presStyleCnt="6"/>
      <dgm:spPr/>
    </dgm:pt>
    <dgm:pt modelId="{6B407E07-98F8-4C49-98EF-A6DC91CCFE51}" type="pres">
      <dgm:prSet presAssocID="{0605229F-C580-4E25-818B-74D70FBC9D67}" presName="hierChild4" presStyleCnt="0"/>
      <dgm:spPr/>
    </dgm:pt>
    <dgm:pt modelId="{8170AC44-ADFF-48FF-B8DC-F5FFC3C684E9}" type="pres">
      <dgm:prSet presAssocID="{0605229F-C580-4E25-818B-74D70FBC9D67}" presName="hierChild5" presStyleCnt="0"/>
      <dgm:spPr/>
    </dgm:pt>
    <dgm:pt modelId="{AC873C7E-04B3-461C-AF28-900A871A5900}" type="pres">
      <dgm:prSet presAssocID="{94626325-BAFB-4ED3-897B-58798CDB8336}" presName="Name35" presStyleLbl="parChTrans1D4" presStyleIdx="4" presStyleCnt="6"/>
      <dgm:spPr/>
    </dgm:pt>
    <dgm:pt modelId="{D2A902B7-4680-4BBA-AFF8-DC152600F871}" type="pres">
      <dgm:prSet presAssocID="{F73318EC-5B17-49A8-9AE8-2FCCF6E6AC91}" presName="hierRoot2" presStyleCnt="0">
        <dgm:presLayoutVars>
          <dgm:hierBranch val="r"/>
        </dgm:presLayoutVars>
      </dgm:prSet>
      <dgm:spPr/>
    </dgm:pt>
    <dgm:pt modelId="{3617B1B8-CC88-4230-9810-510682EA680F}" type="pres">
      <dgm:prSet presAssocID="{F73318EC-5B17-49A8-9AE8-2FCCF6E6AC91}" presName="rootComposite" presStyleCnt="0"/>
      <dgm:spPr/>
    </dgm:pt>
    <dgm:pt modelId="{4C9FD052-ADF7-4EBF-87B7-037D96D4B6A7}" type="pres">
      <dgm:prSet presAssocID="{F73318EC-5B17-49A8-9AE8-2FCCF6E6AC91}" presName="rootText" presStyleLbl="node4" presStyleIdx="4" presStyleCnt="6">
        <dgm:presLayoutVars>
          <dgm:chPref val="3"/>
        </dgm:presLayoutVars>
      </dgm:prSet>
      <dgm:spPr/>
    </dgm:pt>
    <dgm:pt modelId="{4BAFCCDA-1966-4DC4-8F78-49E7CDCFB979}" type="pres">
      <dgm:prSet presAssocID="{F73318EC-5B17-49A8-9AE8-2FCCF6E6AC91}" presName="rootConnector" presStyleLbl="node4" presStyleIdx="4" presStyleCnt="6"/>
      <dgm:spPr/>
    </dgm:pt>
    <dgm:pt modelId="{D651381A-0FFF-4A9B-8ED8-C914F66BC2FC}" type="pres">
      <dgm:prSet presAssocID="{F73318EC-5B17-49A8-9AE8-2FCCF6E6AC91}" presName="hierChild4" presStyleCnt="0"/>
      <dgm:spPr/>
    </dgm:pt>
    <dgm:pt modelId="{83173320-FE31-484D-80E8-DA66141612EA}" type="pres">
      <dgm:prSet presAssocID="{F73318EC-5B17-49A8-9AE8-2FCCF6E6AC91}" presName="hierChild5" presStyleCnt="0"/>
      <dgm:spPr/>
    </dgm:pt>
    <dgm:pt modelId="{71FD0429-1FDA-4249-A016-9EC5364AAC2B}" type="pres">
      <dgm:prSet presAssocID="{F6C65B1F-2182-4470-B111-699DA0C43094}" presName="Name35" presStyleLbl="parChTrans1D4" presStyleIdx="5" presStyleCnt="6"/>
      <dgm:spPr/>
    </dgm:pt>
    <dgm:pt modelId="{43F90F73-1697-4392-8438-C2ECA91BA5DB}" type="pres">
      <dgm:prSet presAssocID="{A138BF78-14EE-479E-ADA5-0C5974D9165D}" presName="hierRoot2" presStyleCnt="0">
        <dgm:presLayoutVars>
          <dgm:hierBranch val="r"/>
        </dgm:presLayoutVars>
      </dgm:prSet>
      <dgm:spPr/>
    </dgm:pt>
    <dgm:pt modelId="{26FACA11-E902-45BC-9C97-D45080A36A91}" type="pres">
      <dgm:prSet presAssocID="{A138BF78-14EE-479E-ADA5-0C5974D9165D}" presName="rootComposite" presStyleCnt="0"/>
      <dgm:spPr/>
    </dgm:pt>
    <dgm:pt modelId="{3D64D08C-BB3C-4E4D-8B2F-57E863091253}" type="pres">
      <dgm:prSet presAssocID="{A138BF78-14EE-479E-ADA5-0C5974D9165D}" presName="rootText" presStyleLbl="node4" presStyleIdx="5" presStyleCnt="6">
        <dgm:presLayoutVars>
          <dgm:chPref val="3"/>
        </dgm:presLayoutVars>
      </dgm:prSet>
      <dgm:spPr/>
    </dgm:pt>
    <dgm:pt modelId="{626194A2-A970-4357-84A0-C0ED115220E1}" type="pres">
      <dgm:prSet presAssocID="{A138BF78-14EE-479E-ADA5-0C5974D9165D}" presName="rootConnector" presStyleLbl="node4" presStyleIdx="5" presStyleCnt="6"/>
      <dgm:spPr/>
    </dgm:pt>
    <dgm:pt modelId="{FDA302DC-7F7F-408A-BC75-AE7E681ECC8F}" type="pres">
      <dgm:prSet presAssocID="{A138BF78-14EE-479E-ADA5-0C5974D9165D}" presName="hierChild4" presStyleCnt="0"/>
      <dgm:spPr/>
    </dgm:pt>
    <dgm:pt modelId="{14199539-AEE8-49E0-9568-B454D7225397}" type="pres">
      <dgm:prSet presAssocID="{A138BF78-14EE-479E-ADA5-0C5974D9165D}" presName="hierChild5" presStyleCnt="0"/>
      <dgm:spPr/>
    </dgm:pt>
    <dgm:pt modelId="{0E9F8464-58C5-49C4-AD27-F47A39C08278}" type="pres">
      <dgm:prSet presAssocID="{D5F8470B-F3D4-4806-9E95-E91C4B2D9443}" presName="hierChild5" presStyleCnt="0"/>
      <dgm:spPr/>
    </dgm:pt>
    <dgm:pt modelId="{C9048390-D9B7-4AC6-9A4E-83C6606789CD}" type="pres">
      <dgm:prSet presAssocID="{B40D1824-3777-41AB-AEC4-D4CD653F9D77}" presName="hierChild5" presStyleCnt="0"/>
      <dgm:spPr/>
    </dgm:pt>
    <dgm:pt modelId="{97FC2C2A-95F6-46E4-9CBF-052DEB5DE438}" type="pres">
      <dgm:prSet presAssocID="{C8410460-D634-42B9-8185-755B1153E0F3}" presName="Name35" presStyleLbl="parChTrans1D2" presStyleIdx="2" presStyleCnt="3"/>
      <dgm:spPr/>
    </dgm:pt>
    <dgm:pt modelId="{A6C0401A-3E80-42EF-B493-A3BEFD5D09FF}" type="pres">
      <dgm:prSet presAssocID="{1ACB5772-B804-43F0-B2C5-C9971C249025}" presName="hierRoot2" presStyleCnt="0">
        <dgm:presLayoutVars>
          <dgm:hierBranch/>
        </dgm:presLayoutVars>
      </dgm:prSet>
      <dgm:spPr/>
    </dgm:pt>
    <dgm:pt modelId="{56942635-C16A-47EA-969E-1AF7A1ED65CC}" type="pres">
      <dgm:prSet presAssocID="{1ACB5772-B804-43F0-B2C5-C9971C249025}" presName="rootComposite" presStyleCnt="0"/>
      <dgm:spPr/>
    </dgm:pt>
    <dgm:pt modelId="{0CB70349-CBC5-4ADB-B5D3-D251F58D3F0F}" type="pres">
      <dgm:prSet presAssocID="{1ACB5772-B804-43F0-B2C5-C9971C249025}" presName="rootText" presStyleLbl="node2" presStyleIdx="2" presStyleCnt="3">
        <dgm:presLayoutVars>
          <dgm:chPref val="3"/>
        </dgm:presLayoutVars>
      </dgm:prSet>
      <dgm:spPr/>
    </dgm:pt>
    <dgm:pt modelId="{D7A79A80-5B7B-4218-8B5C-ED4B19F18AAB}" type="pres">
      <dgm:prSet presAssocID="{1ACB5772-B804-43F0-B2C5-C9971C249025}" presName="rootConnector" presStyleLbl="node2" presStyleIdx="2" presStyleCnt="3"/>
      <dgm:spPr/>
    </dgm:pt>
    <dgm:pt modelId="{AD3A0CA5-670B-41FD-ACC6-5E8E5AA6DFB5}" type="pres">
      <dgm:prSet presAssocID="{1ACB5772-B804-43F0-B2C5-C9971C249025}" presName="hierChild4" presStyleCnt="0"/>
      <dgm:spPr/>
    </dgm:pt>
    <dgm:pt modelId="{DF499853-56E0-4FB2-A0DA-8DFD68832798}" type="pres">
      <dgm:prSet presAssocID="{66C40926-6B97-46A0-A25D-5451F1A4E4E8}" presName="Name35" presStyleLbl="parChTrans1D3" presStyleIdx="5" presStyleCnt="8"/>
      <dgm:spPr/>
    </dgm:pt>
    <dgm:pt modelId="{B2D17997-F859-4FC4-80A7-93297C37D2B5}" type="pres">
      <dgm:prSet presAssocID="{751931C9-1420-4BDB-ACB8-ED740FA3B889}" presName="hierRoot2" presStyleCnt="0">
        <dgm:presLayoutVars>
          <dgm:hierBranch val="r"/>
        </dgm:presLayoutVars>
      </dgm:prSet>
      <dgm:spPr/>
    </dgm:pt>
    <dgm:pt modelId="{7ACF09BB-02B7-4D95-AFBB-D09C6E365BC2}" type="pres">
      <dgm:prSet presAssocID="{751931C9-1420-4BDB-ACB8-ED740FA3B889}" presName="rootComposite" presStyleCnt="0"/>
      <dgm:spPr/>
    </dgm:pt>
    <dgm:pt modelId="{565EEDF2-DA7C-4C55-99D6-ACB6C88E6897}" type="pres">
      <dgm:prSet presAssocID="{751931C9-1420-4BDB-ACB8-ED740FA3B889}" presName="rootText" presStyleLbl="node3" presStyleIdx="5" presStyleCnt="8">
        <dgm:presLayoutVars>
          <dgm:chPref val="3"/>
        </dgm:presLayoutVars>
      </dgm:prSet>
      <dgm:spPr/>
    </dgm:pt>
    <dgm:pt modelId="{C3821BB1-2A56-4030-8DA6-5FF25158BEF4}" type="pres">
      <dgm:prSet presAssocID="{751931C9-1420-4BDB-ACB8-ED740FA3B889}" presName="rootConnector" presStyleLbl="node3" presStyleIdx="5" presStyleCnt="8"/>
      <dgm:spPr/>
    </dgm:pt>
    <dgm:pt modelId="{C78234BB-0F1D-411B-B191-CBFC00DA0E8F}" type="pres">
      <dgm:prSet presAssocID="{751931C9-1420-4BDB-ACB8-ED740FA3B889}" presName="hierChild4" presStyleCnt="0"/>
      <dgm:spPr/>
    </dgm:pt>
    <dgm:pt modelId="{0ABA24C9-8F8D-45DA-BB56-355831EF5468}" type="pres">
      <dgm:prSet presAssocID="{751931C9-1420-4BDB-ACB8-ED740FA3B889}" presName="hierChild5" presStyleCnt="0"/>
      <dgm:spPr/>
    </dgm:pt>
    <dgm:pt modelId="{515F16C1-899E-4154-8DE5-EBE52F594A3B}" type="pres">
      <dgm:prSet presAssocID="{21A206AC-DDAA-4AC3-AADE-235A243DEA64}" presName="Name35" presStyleLbl="parChTrans1D3" presStyleIdx="6" presStyleCnt="8"/>
      <dgm:spPr/>
    </dgm:pt>
    <dgm:pt modelId="{3E012F52-56C0-40A4-96BC-8864A7CD6BD1}" type="pres">
      <dgm:prSet presAssocID="{D73EBC72-8264-4867-AF36-247190B5FC5C}" presName="hierRoot2" presStyleCnt="0">
        <dgm:presLayoutVars>
          <dgm:hierBranch val="r"/>
        </dgm:presLayoutVars>
      </dgm:prSet>
      <dgm:spPr/>
    </dgm:pt>
    <dgm:pt modelId="{E82672AD-2A5E-483B-8775-0297DCC15033}" type="pres">
      <dgm:prSet presAssocID="{D73EBC72-8264-4867-AF36-247190B5FC5C}" presName="rootComposite" presStyleCnt="0"/>
      <dgm:spPr/>
    </dgm:pt>
    <dgm:pt modelId="{8F46515A-2153-4E4C-ADE7-EE7DD57B8A7C}" type="pres">
      <dgm:prSet presAssocID="{D73EBC72-8264-4867-AF36-247190B5FC5C}" presName="rootText" presStyleLbl="node3" presStyleIdx="6" presStyleCnt="8">
        <dgm:presLayoutVars>
          <dgm:chPref val="3"/>
        </dgm:presLayoutVars>
      </dgm:prSet>
      <dgm:spPr/>
    </dgm:pt>
    <dgm:pt modelId="{EB8730A6-015D-43C3-B171-35A2AF24BFAE}" type="pres">
      <dgm:prSet presAssocID="{D73EBC72-8264-4867-AF36-247190B5FC5C}" presName="rootConnector" presStyleLbl="node3" presStyleIdx="6" presStyleCnt="8"/>
      <dgm:spPr/>
    </dgm:pt>
    <dgm:pt modelId="{F39F2F3F-0FC0-44D2-AEE4-5CC1AE26AB7A}" type="pres">
      <dgm:prSet presAssocID="{D73EBC72-8264-4867-AF36-247190B5FC5C}" presName="hierChild4" presStyleCnt="0"/>
      <dgm:spPr/>
    </dgm:pt>
    <dgm:pt modelId="{3406F72E-D408-458A-8B2C-6782C7135EE9}" type="pres">
      <dgm:prSet presAssocID="{D73EBC72-8264-4867-AF36-247190B5FC5C}" presName="hierChild5" presStyleCnt="0"/>
      <dgm:spPr/>
    </dgm:pt>
    <dgm:pt modelId="{75EB450A-C175-43DB-8ECA-B5978FCADD77}" type="pres">
      <dgm:prSet presAssocID="{DC1DDDC6-2201-4C3E-95BF-445FD3BB7749}" presName="Name35" presStyleLbl="parChTrans1D3" presStyleIdx="7" presStyleCnt="8"/>
      <dgm:spPr/>
    </dgm:pt>
    <dgm:pt modelId="{C3AFDC1C-3694-428F-BA69-B76836CB6647}" type="pres">
      <dgm:prSet presAssocID="{DDDBE6D5-A856-4962-846D-DAC532C506EC}" presName="hierRoot2" presStyleCnt="0">
        <dgm:presLayoutVars>
          <dgm:hierBranch val="r"/>
        </dgm:presLayoutVars>
      </dgm:prSet>
      <dgm:spPr/>
    </dgm:pt>
    <dgm:pt modelId="{18AAC752-16ED-47AD-97AC-D4DC0ECC0CC4}" type="pres">
      <dgm:prSet presAssocID="{DDDBE6D5-A856-4962-846D-DAC532C506EC}" presName="rootComposite" presStyleCnt="0"/>
      <dgm:spPr/>
    </dgm:pt>
    <dgm:pt modelId="{B5838341-450A-4EEE-8E45-362153046923}" type="pres">
      <dgm:prSet presAssocID="{DDDBE6D5-A856-4962-846D-DAC532C506EC}" presName="rootText" presStyleLbl="node3" presStyleIdx="7" presStyleCnt="8">
        <dgm:presLayoutVars>
          <dgm:chPref val="3"/>
        </dgm:presLayoutVars>
      </dgm:prSet>
      <dgm:spPr/>
    </dgm:pt>
    <dgm:pt modelId="{EC4034F3-7BF8-4EAD-85BB-FBCB7FA3528E}" type="pres">
      <dgm:prSet presAssocID="{DDDBE6D5-A856-4962-846D-DAC532C506EC}" presName="rootConnector" presStyleLbl="node3" presStyleIdx="7" presStyleCnt="8"/>
      <dgm:spPr/>
    </dgm:pt>
    <dgm:pt modelId="{3E581075-7705-47AB-AFFB-B8298BA6B5F0}" type="pres">
      <dgm:prSet presAssocID="{DDDBE6D5-A856-4962-846D-DAC532C506EC}" presName="hierChild4" presStyleCnt="0"/>
      <dgm:spPr/>
    </dgm:pt>
    <dgm:pt modelId="{9564B183-198A-4889-9BF4-EF3DECE8309E}" type="pres">
      <dgm:prSet presAssocID="{DDDBE6D5-A856-4962-846D-DAC532C506EC}" presName="hierChild5" presStyleCnt="0"/>
      <dgm:spPr/>
    </dgm:pt>
    <dgm:pt modelId="{3C17BAA0-836B-4963-A4DD-6977A18093A1}" type="pres">
      <dgm:prSet presAssocID="{1ACB5772-B804-43F0-B2C5-C9971C249025}" presName="hierChild5" presStyleCnt="0"/>
      <dgm:spPr/>
    </dgm:pt>
    <dgm:pt modelId="{DAFFB3C1-B3EB-41DC-866B-99C1C2C5A9D5}" type="pres">
      <dgm:prSet presAssocID="{AFA9AFBA-BE80-469F-B5D9-1BFF96523BE0}" presName="hierChild3" presStyleCnt="0"/>
      <dgm:spPr/>
    </dgm:pt>
  </dgm:ptLst>
  <dgm:cxnLst>
    <dgm:cxn modelId="{44E49005-799F-44DF-AEC0-19A76DAE1ACF}" type="presOf" srcId="{2F63E9CB-CF14-4956-8072-4FDA652A72E5}" destId="{AF1DC738-A8C5-41C9-864C-7352546531BB}" srcOrd="0" destOrd="0" presId="urn:microsoft.com/office/officeart/2005/8/layout/orgChart1"/>
    <dgm:cxn modelId="{4E79A60E-620D-45E8-9E60-0A1AEABC19FD}" srcId="{2F63E9CB-CF14-4956-8072-4FDA652A72E5}" destId="{56F90B12-9DB6-42EA-BB06-CD57C56619F4}" srcOrd="0" destOrd="0" parTransId="{13CFBA3B-573D-4B83-906B-1926465CE5AE}" sibTransId="{ECF1AFEA-0F49-446D-84F6-B05F0A0D24F0}"/>
    <dgm:cxn modelId="{CDE0370F-2E60-4900-8844-99457A324F1A}" type="presOf" srcId="{817E8881-DA39-4A1B-B7AB-F71EE0B4C35C}" destId="{28599C27-8061-4335-BABC-F62A6AB8BEDF}" srcOrd="1" destOrd="0" presId="urn:microsoft.com/office/officeart/2005/8/layout/orgChart1"/>
    <dgm:cxn modelId="{1674CB14-F5F4-474A-BADE-10EE4AD24911}" type="presOf" srcId="{56F90B12-9DB6-42EA-BB06-CD57C56619F4}" destId="{44B4D186-E267-437F-8121-EE526A7FEFEC}" srcOrd="1" destOrd="0" presId="urn:microsoft.com/office/officeart/2005/8/layout/orgChart1"/>
    <dgm:cxn modelId="{305A9B16-F2C5-4540-BC8C-9836D4FAC29A}" type="presOf" srcId="{37C9B737-4ECB-478B-954F-63308BCF05D3}" destId="{DBD558E7-4EB9-49CF-B664-D5E55E46A00C}" srcOrd="1" destOrd="0" presId="urn:microsoft.com/office/officeart/2005/8/layout/orgChart1"/>
    <dgm:cxn modelId="{68C9C91C-9904-4C74-9609-B263CC869778}" type="presOf" srcId="{DC1DDDC6-2201-4C3E-95BF-445FD3BB7749}" destId="{75EB450A-C175-43DB-8ECA-B5978FCADD77}" srcOrd="0" destOrd="0" presId="urn:microsoft.com/office/officeart/2005/8/layout/orgChart1"/>
    <dgm:cxn modelId="{6B956D1E-E21C-4403-AAC4-03E50697DEFF}" srcId="{1ACB5772-B804-43F0-B2C5-C9971C249025}" destId="{D73EBC72-8264-4867-AF36-247190B5FC5C}" srcOrd="1" destOrd="0" parTransId="{21A206AC-DDAA-4AC3-AADE-235A243DEA64}" sibTransId="{AA56F193-5774-4AB4-B6F2-F0563701F96F}"/>
    <dgm:cxn modelId="{8EE18F1F-1408-4CA2-A110-9492E12E3DE4}" type="presOf" srcId="{D5F8470B-F3D4-4806-9E95-E91C4B2D9443}" destId="{43C53283-8AC5-42E6-9C21-4B60BE02F12C}" srcOrd="0" destOrd="0" presId="urn:microsoft.com/office/officeart/2005/8/layout/orgChart1"/>
    <dgm:cxn modelId="{30BD642A-DD9A-496D-84D2-51B800DA190A}" type="presOf" srcId="{F6C65B1F-2182-4470-B111-699DA0C43094}" destId="{71FD0429-1FDA-4249-A016-9EC5364AAC2B}" srcOrd="0" destOrd="0" presId="urn:microsoft.com/office/officeart/2005/8/layout/orgChart1"/>
    <dgm:cxn modelId="{7457512A-A3C9-413A-985A-751C913E4B83}" type="presOf" srcId="{0605229F-C580-4E25-818B-74D70FBC9D67}" destId="{EA624FC6-CB1F-4E1D-810A-25571C4C27B8}" srcOrd="0" destOrd="0" presId="urn:microsoft.com/office/officeart/2005/8/layout/orgChart1"/>
    <dgm:cxn modelId="{B832FB33-E94F-401F-B220-2476C1DE511E}" type="presOf" srcId="{2F63E9CB-CF14-4956-8072-4FDA652A72E5}" destId="{61A95834-3BBC-43A9-A9D1-DDD7B0C7E399}" srcOrd="1" destOrd="0" presId="urn:microsoft.com/office/officeart/2005/8/layout/orgChart1"/>
    <dgm:cxn modelId="{14C8C23A-1A55-4117-B1D7-4246C8DBDC44}" type="presOf" srcId="{1769802C-9FDA-4D6D-BD2A-10EBDE5CC70F}" destId="{ED314331-9E9F-49C8-9311-804292FA12CF}" srcOrd="1" destOrd="0" presId="urn:microsoft.com/office/officeart/2005/8/layout/orgChart1"/>
    <dgm:cxn modelId="{9A28D15F-A6F9-4BBF-BD0D-200104B200FB}" type="presOf" srcId="{DDDBE6D5-A856-4962-846D-DAC532C506EC}" destId="{EC4034F3-7BF8-4EAD-85BB-FBCB7FA3528E}" srcOrd="1" destOrd="0" presId="urn:microsoft.com/office/officeart/2005/8/layout/orgChart1"/>
    <dgm:cxn modelId="{290C0541-16FC-42FC-B32E-B5E7014F18EA}" type="presOf" srcId="{66C40926-6B97-46A0-A25D-5451F1A4E4E8}" destId="{DF499853-56E0-4FB2-A0DA-8DFD68832798}" srcOrd="0" destOrd="0" presId="urn:microsoft.com/office/officeart/2005/8/layout/orgChart1"/>
    <dgm:cxn modelId="{63EB6843-9624-419F-849D-45CF4A82C4D4}" srcId="{CDAC08E7-E8A1-484A-9ACF-F4BB17F0E585}" destId="{AFA9AFBA-BE80-469F-B5D9-1BFF96523BE0}" srcOrd="0" destOrd="0" parTransId="{E1F46FD7-19B0-46DC-A91F-13330EBF1013}" sibTransId="{696A91F6-00A3-433B-9955-8A6E81CC8DD4}"/>
    <dgm:cxn modelId="{036B1C44-CBED-437F-B1C3-808D080A0C3F}" type="presOf" srcId="{B2BB8140-74DA-4F69-A626-152B30EB100B}" destId="{09B19764-D88A-4B90-8F28-085AD3FBA2DD}" srcOrd="0" destOrd="0" presId="urn:microsoft.com/office/officeart/2005/8/layout/orgChart1"/>
    <dgm:cxn modelId="{B4A24346-923B-4E5E-A8C2-C563B6DF5699}" srcId="{B40D1824-3777-41AB-AEC4-D4CD653F9D77}" destId="{37C9B737-4ECB-478B-954F-63308BCF05D3}" srcOrd="0" destOrd="0" parTransId="{93477E69-80C1-4ED4-BFC9-5418A59479D0}" sibTransId="{2C8B849D-0CB2-427B-A5BD-0FFCA61F7FEE}"/>
    <dgm:cxn modelId="{369C6648-BFBB-4869-8BFA-DFCAF72F8656}" type="presOf" srcId="{B2BB8140-74DA-4F69-A626-152B30EB100B}" destId="{3360E025-5FCA-4889-9DCB-22A2149F048F}" srcOrd="1" destOrd="0" presId="urn:microsoft.com/office/officeart/2005/8/layout/orgChart1"/>
    <dgm:cxn modelId="{6F11FC4A-6E88-4D07-BE43-79CC4411B85A}" type="presOf" srcId="{B40D1824-3777-41AB-AEC4-D4CD653F9D77}" destId="{F6CCDFBD-7FC2-48CB-A1CE-36B82E6F54EE}" srcOrd="0" destOrd="0" presId="urn:microsoft.com/office/officeart/2005/8/layout/orgChart1"/>
    <dgm:cxn modelId="{311EE16B-359A-4F66-8E58-190EB9460ED8}" type="presOf" srcId="{F2D1192E-9013-4FF2-A834-69C298ED5834}" destId="{3AA91BAE-96ED-4068-AD74-A715C8E5BF01}" srcOrd="0" destOrd="0" presId="urn:microsoft.com/office/officeart/2005/8/layout/orgChart1"/>
    <dgm:cxn modelId="{E30AEC4B-DE75-492E-BCA3-3EBF94BBFDE0}" type="presOf" srcId="{F73318EC-5B17-49A8-9AE8-2FCCF6E6AC91}" destId="{4C9FD052-ADF7-4EBF-87B7-037D96D4B6A7}" srcOrd="0" destOrd="0" presId="urn:microsoft.com/office/officeart/2005/8/layout/orgChart1"/>
    <dgm:cxn modelId="{A1EA164C-9F4E-4951-8AB2-96D21538144C}" srcId="{B40D1824-3777-41AB-AEC4-D4CD653F9D77}" destId="{D5F8470B-F3D4-4806-9E95-E91C4B2D9443}" srcOrd="1" destOrd="0" parTransId="{485676E1-B695-438C-8AE8-03BE5F4EC075}" sibTransId="{66003B0C-E09A-4D15-9B13-5859F43A61D5}"/>
    <dgm:cxn modelId="{89FD8E4C-B33D-4FB2-8431-D32C7194F665}" srcId="{2F63E9CB-CF14-4956-8072-4FDA652A72E5}" destId="{B45618AB-FC04-4983-A8F3-CAC1D4D7D9E3}" srcOrd="1" destOrd="0" parTransId="{FA599279-31E3-44F8-B1E6-40B4BAB826E9}" sibTransId="{54554280-DD0A-4FA6-B713-E99CAB0CE50B}"/>
    <dgm:cxn modelId="{23A1E06D-EDE1-47CA-AC91-4CBAB1CA5F69}" type="presOf" srcId="{D73EBC72-8264-4867-AF36-247190B5FC5C}" destId="{8F46515A-2153-4E4C-ADE7-EE7DD57B8A7C}" srcOrd="0" destOrd="0" presId="urn:microsoft.com/office/officeart/2005/8/layout/orgChart1"/>
    <dgm:cxn modelId="{4CAF0F6E-7E49-4819-954C-C731A1BBED02}" type="presOf" srcId="{485676E1-B695-438C-8AE8-03BE5F4EC075}" destId="{1128CACC-DDC7-408A-BC9F-91037D19F3F7}" srcOrd="0" destOrd="0" presId="urn:microsoft.com/office/officeart/2005/8/layout/orgChart1"/>
    <dgm:cxn modelId="{D5711970-5923-4F50-B023-58BDD111F072}" type="presOf" srcId="{56F90B12-9DB6-42EA-BB06-CD57C56619F4}" destId="{60B8390D-ED94-4575-9254-18EDA5D8E6F6}" srcOrd="0" destOrd="0" presId="urn:microsoft.com/office/officeart/2005/8/layout/orgChart1"/>
    <dgm:cxn modelId="{E37C4152-74E2-4745-8E13-4FED6F8FCC13}" type="presOf" srcId="{1769802C-9FDA-4D6D-BD2A-10EBDE5CC70F}" destId="{04EB274C-CC99-46DD-8690-ADB1533C6EA0}" srcOrd="0" destOrd="0" presId="urn:microsoft.com/office/officeart/2005/8/layout/orgChart1"/>
    <dgm:cxn modelId="{391AC773-726F-4ACA-94FC-8AF14440628E}" srcId="{1769802C-9FDA-4D6D-BD2A-10EBDE5CC70F}" destId="{2F63E9CB-CF14-4956-8072-4FDA652A72E5}" srcOrd="1" destOrd="0" parTransId="{56C178E1-5DC9-48EB-94AE-B46DB348B72C}" sibTransId="{F72EDEF9-4A9B-4F9F-85A6-ED8A7020B7B4}"/>
    <dgm:cxn modelId="{D6296F7E-4EB2-4D0D-AF90-CA3975018BFF}" srcId="{D5F8470B-F3D4-4806-9E95-E91C4B2D9443}" destId="{F73318EC-5B17-49A8-9AE8-2FCCF6E6AC91}" srcOrd="1" destOrd="0" parTransId="{94626325-BAFB-4ED3-897B-58798CDB8336}" sibTransId="{41D29148-D99F-4329-A1C6-FE4FCE23E147}"/>
    <dgm:cxn modelId="{3D77107F-AD5C-436F-B4C3-BDB642C9F499}" srcId="{AFA9AFBA-BE80-469F-B5D9-1BFF96523BE0}" destId="{1769802C-9FDA-4D6D-BD2A-10EBDE5CC70F}" srcOrd="0" destOrd="0" parTransId="{3F9B59D3-3B7F-4B03-8C57-65284694E240}" sibTransId="{84AB1C2A-3F50-4DC2-9DE7-211EB167863A}"/>
    <dgm:cxn modelId="{291CAC86-85FC-4D77-A5BB-C40BDA79010D}" type="presOf" srcId="{21A206AC-DDAA-4AC3-AADE-235A243DEA64}" destId="{515F16C1-899E-4154-8DE5-EBE52F594A3B}" srcOrd="0" destOrd="0" presId="urn:microsoft.com/office/officeart/2005/8/layout/orgChart1"/>
    <dgm:cxn modelId="{97BB5088-F2A1-4383-9108-E40BF5FD3AC6}" type="presOf" srcId="{A138BF78-14EE-479E-ADA5-0C5974D9165D}" destId="{3D64D08C-BB3C-4E4D-8B2F-57E863091253}" srcOrd="0" destOrd="0" presId="urn:microsoft.com/office/officeart/2005/8/layout/orgChart1"/>
    <dgm:cxn modelId="{1CC96C89-7D3E-4E37-BB48-2072D7CD9DED}" srcId="{1769802C-9FDA-4D6D-BD2A-10EBDE5CC70F}" destId="{B2BB8140-74DA-4F69-A626-152B30EB100B}" srcOrd="2" destOrd="0" parTransId="{FF1EC2E7-1E6D-4F05-A475-4561B47338C2}" sibTransId="{9CD4D78F-7F29-4933-A71F-99A22696497D}"/>
    <dgm:cxn modelId="{4547188E-D209-41C5-A3F4-F80277FBE85E}" srcId="{1ACB5772-B804-43F0-B2C5-C9971C249025}" destId="{751931C9-1420-4BDB-ACB8-ED740FA3B889}" srcOrd="0" destOrd="0" parTransId="{66C40926-6B97-46A0-A25D-5451F1A4E4E8}" sibTransId="{B95A4DE0-C186-4B64-9515-60C11384F7A0}"/>
    <dgm:cxn modelId="{A238B093-D0F0-4A06-B1E3-D1925E4E7782}" type="presOf" srcId="{3F9B59D3-3B7F-4B03-8C57-65284694E240}" destId="{8C545E8E-FE63-42E9-B7DF-3BCDB4A57625}" srcOrd="0" destOrd="0" presId="urn:microsoft.com/office/officeart/2005/8/layout/orgChart1"/>
    <dgm:cxn modelId="{75414F94-96C3-45D0-AB58-845925A57E43}" type="presOf" srcId="{AFA9AFBA-BE80-469F-B5D9-1BFF96523BE0}" destId="{37B443EB-DD4C-4D59-83C5-02E63991C55C}" srcOrd="1" destOrd="0" presId="urn:microsoft.com/office/officeart/2005/8/layout/orgChart1"/>
    <dgm:cxn modelId="{F32DF997-4E3D-4277-96B4-5958E0F22729}" type="presOf" srcId="{817E8881-DA39-4A1B-B7AB-F71EE0B4C35C}" destId="{4C3BE76D-5297-4E7B-87FD-B6DF19B98F20}" srcOrd="0" destOrd="0" presId="urn:microsoft.com/office/officeart/2005/8/layout/orgChart1"/>
    <dgm:cxn modelId="{ECA22E9A-3688-476F-9C6C-13B746F2BF75}" type="presOf" srcId="{751931C9-1420-4BDB-ACB8-ED740FA3B889}" destId="{565EEDF2-DA7C-4C55-99D6-ACB6C88E6897}" srcOrd="0" destOrd="0" presId="urn:microsoft.com/office/officeart/2005/8/layout/orgChart1"/>
    <dgm:cxn modelId="{CE6B519D-315A-4951-92FF-C038E1461C85}" type="presOf" srcId="{FA599279-31E3-44F8-B1E6-40B4BAB826E9}" destId="{207FC315-A963-44D5-9FEE-62C5D438E561}" srcOrd="0" destOrd="0" presId="urn:microsoft.com/office/officeart/2005/8/layout/orgChart1"/>
    <dgm:cxn modelId="{08A0B3A4-B726-4CA2-8B41-3B7AC8A50494}" type="presOf" srcId="{37C9B737-4ECB-478B-954F-63308BCF05D3}" destId="{A4726B43-940D-4DEF-83C0-A20641398293}" srcOrd="0" destOrd="0" presId="urn:microsoft.com/office/officeart/2005/8/layout/orgChart1"/>
    <dgm:cxn modelId="{6DE86FA5-15CF-48C5-A359-4910923B2868}" type="presOf" srcId="{0605229F-C580-4E25-818B-74D70FBC9D67}" destId="{73F1E103-956B-4E0D-B42B-F9EBF0C547A3}" srcOrd="1" destOrd="0" presId="urn:microsoft.com/office/officeart/2005/8/layout/orgChart1"/>
    <dgm:cxn modelId="{434052A5-3CCF-48E5-B85B-EDA47A56790C}" type="presOf" srcId="{93477E69-80C1-4ED4-BFC9-5418A59479D0}" destId="{4893CB97-7DB3-4DB8-8CB4-A2C7E9E464EF}" srcOrd="0" destOrd="0" presId="urn:microsoft.com/office/officeart/2005/8/layout/orgChart1"/>
    <dgm:cxn modelId="{F8C994A9-6E4F-456B-AFD0-08DB9869849A}" type="presOf" srcId="{FF1EC2E7-1E6D-4F05-A475-4561B47338C2}" destId="{38CF942C-5490-4780-911D-E4AE06B25A1A}" srcOrd="0" destOrd="0" presId="urn:microsoft.com/office/officeart/2005/8/layout/orgChart1"/>
    <dgm:cxn modelId="{5C95C2A9-97D1-4A19-990E-87AB24857BEC}" srcId="{AFA9AFBA-BE80-469F-B5D9-1BFF96523BE0}" destId="{B40D1824-3777-41AB-AEC4-D4CD653F9D77}" srcOrd="1" destOrd="0" parTransId="{06A1DE4F-FD04-427C-AE8C-C5733181A14F}" sibTransId="{4AE5BA54-9AD4-4F8A-A352-1FD2609B645C}"/>
    <dgm:cxn modelId="{BD0DD5A9-A80F-4DBD-85E0-EF4D8C18A6EC}" type="presOf" srcId="{C8410460-D634-42B9-8185-755B1153E0F3}" destId="{97FC2C2A-95F6-46E4-9CBF-052DEB5DE438}" srcOrd="0" destOrd="0" presId="urn:microsoft.com/office/officeart/2005/8/layout/orgChart1"/>
    <dgm:cxn modelId="{71278CB4-6DE9-4EB0-8079-A37B6EE60D96}" type="presOf" srcId="{CC795EEC-3735-4493-92AE-C2705AAC7F5F}" destId="{4803A924-4001-4A9D-8A8A-CB3325E241AA}" srcOrd="1" destOrd="0" presId="urn:microsoft.com/office/officeart/2005/8/layout/orgChart1"/>
    <dgm:cxn modelId="{F728B6B4-F378-4E89-89DF-A18F5429B843}" srcId="{1ACB5772-B804-43F0-B2C5-C9971C249025}" destId="{DDDBE6D5-A856-4962-846D-DAC532C506EC}" srcOrd="2" destOrd="0" parTransId="{DC1DDDC6-2201-4C3E-95BF-445FD3BB7749}" sibTransId="{538D7A8C-DA51-4E1D-BDAA-1A25145A0B98}"/>
    <dgm:cxn modelId="{AD1235B5-F68B-4C34-BEF1-C541E70AA602}" srcId="{AFA9AFBA-BE80-469F-B5D9-1BFF96523BE0}" destId="{1ACB5772-B804-43F0-B2C5-C9971C249025}" srcOrd="2" destOrd="0" parTransId="{C8410460-D634-42B9-8185-755B1153E0F3}" sibTransId="{F229881F-0204-47EC-8FF3-7ACB16FC4AB3}"/>
    <dgm:cxn modelId="{403D14B9-54B6-4BB1-A8B4-884A572E87EB}" type="presOf" srcId="{19714AE9-DDAC-43F0-A793-A6943E23BEEF}" destId="{8BF80947-5107-4F76-8D37-80F0AD09E722}" srcOrd="0" destOrd="0" presId="urn:microsoft.com/office/officeart/2005/8/layout/orgChart1"/>
    <dgm:cxn modelId="{FB11F5B9-C046-41CE-B507-95AF23117223}" srcId="{D5F8470B-F3D4-4806-9E95-E91C4B2D9443}" destId="{0605229F-C580-4E25-818B-74D70FBC9D67}" srcOrd="0" destOrd="0" parTransId="{19714AE9-DDAC-43F0-A793-A6943E23BEEF}" sibTransId="{A49E3442-EDDF-4E53-8A3C-ABBB24E78EC4}"/>
    <dgm:cxn modelId="{944045BE-8B21-4F48-A9E9-5AB5BE83EE60}" srcId="{1769802C-9FDA-4D6D-BD2A-10EBDE5CC70F}" destId="{CC795EEC-3735-4493-92AE-C2705AAC7F5F}" srcOrd="0" destOrd="0" parTransId="{F2D1192E-9013-4FF2-A834-69C298ED5834}" sibTransId="{E54FD94A-5892-455B-BDF2-C5990DEB3364}"/>
    <dgm:cxn modelId="{E9E45EC0-97D1-4AE1-A08F-BB4E7351501E}" type="presOf" srcId="{13CFBA3B-573D-4B83-906B-1926465CE5AE}" destId="{C736DFF7-F13D-45A5-8577-D4862A11BC98}" srcOrd="0" destOrd="0" presId="urn:microsoft.com/office/officeart/2005/8/layout/orgChart1"/>
    <dgm:cxn modelId="{FAE98CC6-CD2E-4065-967C-B3289197346E}" type="presOf" srcId="{D73EBC72-8264-4867-AF36-247190B5FC5C}" destId="{EB8730A6-015D-43C3-B171-35A2AF24BFAE}" srcOrd="1" destOrd="0" presId="urn:microsoft.com/office/officeart/2005/8/layout/orgChart1"/>
    <dgm:cxn modelId="{20CBF9C7-6CA2-46F0-8B00-DC64AF66B780}" type="presOf" srcId="{AFA9AFBA-BE80-469F-B5D9-1BFF96523BE0}" destId="{441659DD-73A9-446B-BA77-018F8105969E}" srcOrd="0" destOrd="0" presId="urn:microsoft.com/office/officeart/2005/8/layout/orgChart1"/>
    <dgm:cxn modelId="{F79FCFC8-3C8D-4A48-9709-3EA805D1FE7E}" srcId="{D5F8470B-F3D4-4806-9E95-E91C4B2D9443}" destId="{A138BF78-14EE-479E-ADA5-0C5974D9165D}" srcOrd="2" destOrd="0" parTransId="{F6C65B1F-2182-4470-B111-699DA0C43094}" sibTransId="{52F81B92-0947-4B75-A9D9-E7F21D8B2296}"/>
    <dgm:cxn modelId="{D594F5CD-506F-4F3D-99B3-5C58F3CB15F6}" type="presOf" srcId="{F73318EC-5B17-49A8-9AE8-2FCCF6E6AC91}" destId="{4BAFCCDA-1966-4DC4-8F78-49E7CDCFB979}" srcOrd="1" destOrd="0" presId="urn:microsoft.com/office/officeart/2005/8/layout/orgChart1"/>
    <dgm:cxn modelId="{8AE788D1-E16F-414F-89C3-5F4774978BB4}" srcId="{2F63E9CB-CF14-4956-8072-4FDA652A72E5}" destId="{817E8881-DA39-4A1B-B7AB-F71EE0B4C35C}" srcOrd="2" destOrd="0" parTransId="{7651076F-4834-4D99-B1DB-41AE5B5ABF8E}" sibTransId="{528ED87E-F19B-4C93-95C9-D94391240862}"/>
    <dgm:cxn modelId="{DD6803D7-2A58-40F5-B03D-77278F512BF0}" type="presOf" srcId="{A138BF78-14EE-479E-ADA5-0C5974D9165D}" destId="{626194A2-A970-4357-84A0-C0ED115220E1}" srcOrd="1" destOrd="0" presId="urn:microsoft.com/office/officeart/2005/8/layout/orgChart1"/>
    <dgm:cxn modelId="{871DC5D8-C93C-464D-A0D3-A0AB9788ACD6}" type="presOf" srcId="{CC795EEC-3735-4493-92AE-C2705AAC7F5F}" destId="{175FCEE3-5100-46BF-9EA0-2FEC9AE4C2F1}" srcOrd="0" destOrd="0" presId="urn:microsoft.com/office/officeart/2005/8/layout/orgChart1"/>
    <dgm:cxn modelId="{ADDFC8DC-E6B0-4FA8-B318-062F9C175F32}" type="presOf" srcId="{B45618AB-FC04-4983-A8F3-CAC1D4D7D9E3}" destId="{F6BACFC4-5EE8-46AE-BED5-548096AB06C0}" srcOrd="0" destOrd="0" presId="urn:microsoft.com/office/officeart/2005/8/layout/orgChart1"/>
    <dgm:cxn modelId="{11E1C4E1-9BD0-41F3-A602-2FF29D50971C}" type="presOf" srcId="{7651076F-4834-4D99-B1DB-41AE5B5ABF8E}" destId="{EFA0F45B-1D90-4AF5-BE1D-0D7CC88E4FE7}" srcOrd="0" destOrd="0" presId="urn:microsoft.com/office/officeart/2005/8/layout/orgChart1"/>
    <dgm:cxn modelId="{12E50BE2-9F1B-431B-AC85-4647A6FF6D5B}" type="presOf" srcId="{06A1DE4F-FD04-427C-AE8C-C5733181A14F}" destId="{92A70740-F4DD-4877-9485-114E1916AC64}" srcOrd="0" destOrd="0" presId="urn:microsoft.com/office/officeart/2005/8/layout/orgChart1"/>
    <dgm:cxn modelId="{13F83DE4-D316-4BA2-8AE4-BBD56A589D23}" type="presOf" srcId="{CDAC08E7-E8A1-484A-9ACF-F4BB17F0E585}" destId="{BD946189-BE5B-414B-A5BF-65F6992EE0C4}" srcOrd="0" destOrd="0" presId="urn:microsoft.com/office/officeart/2005/8/layout/orgChart1"/>
    <dgm:cxn modelId="{AA117CE4-78C3-48E4-BE2F-4172D878F543}" type="presOf" srcId="{94626325-BAFB-4ED3-897B-58798CDB8336}" destId="{AC873C7E-04B3-461C-AF28-900A871A5900}" srcOrd="0" destOrd="0" presId="urn:microsoft.com/office/officeart/2005/8/layout/orgChart1"/>
    <dgm:cxn modelId="{B058F6E6-3331-4DBD-BD4E-27C330B68AB5}" type="presOf" srcId="{56C178E1-5DC9-48EB-94AE-B46DB348B72C}" destId="{A5557B24-6A3D-4DF5-B077-9F614B906191}" srcOrd="0" destOrd="0" presId="urn:microsoft.com/office/officeart/2005/8/layout/orgChart1"/>
    <dgm:cxn modelId="{A1CDB9E7-18E4-41AE-B1FE-FD6E24C40BF8}" type="presOf" srcId="{B45618AB-FC04-4983-A8F3-CAC1D4D7D9E3}" destId="{5F3B4864-6C15-4BC0-9EE0-7152531DDD0A}" srcOrd="1" destOrd="0" presId="urn:microsoft.com/office/officeart/2005/8/layout/orgChart1"/>
    <dgm:cxn modelId="{5CE757E8-34A8-41CA-B28B-2A139AEAE2CC}" type="presOf" srcId="{B40D1824-3777-41AB-AEC4-D4CD653F9D77}" destId="{0D342E04-66AC-4991-B64F-5454AA6CCE16}" srcOrd="1" destOrd="0" presId="urn:microsoft.com/office/officeart/2005/8/layout/orgChart1"/>
    <dgm:cxn modelId="{E08A2BEE-71F4-437B-B50A-6B1A43300CF5}" type="presOf" srcId="{1ACB5772-B804-43F0-B2C5-C9971C249025}" destId="{D7A79A80-5B7B-4218-8B5C-ED4B19F18AAB}" srcOrd="1" destOrd="0" presId="urn:microsoft.com/office/officeart/2005/8/layout/orgChart1"/>
    <dgm:cxn modelId="{A3C6E0EF-520E-40D5-BDF6-AA44214827DD}" type="presOf" srcId="{D5F8470B-F3D4-4806-9E95-E91C4B2D9443}" destId="{AF2DDB4C-580F-45A5-A31A-8EF5AADB7711}" srcOrd="1" destOrd="0" presId="urn:microsoft.com/office/officeart/2005/8/layout/orgChart1"/>
    <dgm:cxn modelId="{97ADC9F5-5E5E-469E-A0A0-2D0B046E08B1}" type="presOf" srcId="{751931C9-1420-4BDB-ACB8-ED740FA3B889}" destId="{C3821BB1-2A56-4030-8DA6-5FF25158BEF4}" srcOrd="1" destOrd="0" presId="urn:microsoft.com/office/officeart/2005/8/layout/orgChart1"/>
    <dgm:cxn modelId="{CB4FEBFC-4BFA-41B4-875D-9C313582406F}" type="presOf" srcId="{1ACB5772-B804-43F0-B2C5-C9971C249025}" destId="{0CB70349-CBC5-4ADB-B5D3-D251F58D3F0F}" srcOrd="0" destOrd="0" presId="urn:microsoft.com/office/officeart/2005/8/layout/orgChart1"/>
    <dgm:cxn modelId="{C6C59FFE-D93B-4C5C-AA49-12A3D3BEE2AE}" type="presOf" srcId="{DDDBE6D5-A856-4962-846D-DAC532C506EC}" destId="{B5838341-450A-4EEE-8E45-362153046923}" srcOrd="0" destOrd="0" presId="urn:microsoft.com/office/officeart/2005/8/layout/orgChart1"/>
    <dgm:cxn modelId="{30802F02-6E75-4ACC-B646-8376900C894D}" type="presParOf" srcId="{BD946189-BE5B-414B-A5BF-65F6992EE0C4}" destId="{BB8934F7-9B30-47B8-A048-2C92108B4187}" srcOrd="0" destOrd="0" presId="urn:microsoft.com/office/officeart/2005/8/layout/orgChart1"/>
    <dgm:cxn modelId="{8C254B59-56B2-4824-BBC4-D9C265A7FBE0}" type="presParOf" srcId="{BB8934F7-9B30-47B8-A048-2C92108B4187}" destId="{407D2480-DE2F-476D-85E6-CE7356126162}" srcOrd="0" destOrd="0" presId="urn:microsoft.com/office/officeart/2005/8/layout/orgChart1"/>
    <dgm:cxn modelId="{5360E5DD-FE7F-424D-9D2D-D87AFD263421}" type="presParOf" srcId="{407D2480-DE2F-476D-85E6-CE7356126162}" destId="{441659DD-73A9-446B-BA77-018F8105969E}" srcOrd="0" destOrd="0" presId="urn:microsoft.com/office/officeart/2005/8/layout/orgChart1"/>
    <dgm:cxn modelId="{FB5EB2AA-82CD-46D1-8FE4-B3F69AEC3B53}" type="presParOf" srcId="{407D2480-DE2F-476D-85E6-CE7356126162}" destId="{37B443EB-DD4C-4D59-83C5-02E63991C55C}" srcOrd="1" destOrd="0" presId="urn:microsoft.com/office/officeart/2005/8/layout/orgChart1"/>
    <dgm:cxn modelId="{98256CCF-AA7C-408A-B4CE-C6455914D5AA}" type="presParOf" srcId="{BB8934F7-9B30-47B8-A048-2C92108B4187}" destId="{959D2F64-7DCB-42B5-8D1B-118B74C36D70}" srcOrd="1" destOrd="0" presId="urn:microsoft.com/office/officeart/2005/8/layout/orgChart1"/>
    <dgm:cxn modelId="{34033F38-28F5-47A0-AC09-81FFA774AAEA}" type="presParOf" srcId="{959D2F64-7DCB-42B5-8D1B-118B74C36D70}" destId="{8C545E8E-FE63-42E9-B7DF-3BCDB4A57625}" srcOrd="0" destOrd="0" presId="urn:microsoft.com/office/officeart/2005/8/layout/orgChart1"/>
    <dgm:cxn modelId="{2EF9B4AC-45CD-4332-80D8-35F663710CB9}" type="presParOf" srcId="{959D2F64-7DCB-42B5-8D1B-118B74C36D70}" destId="{EFBF4F28-9925-48D0-A178-DF27BE54E6A6}" srcOrd="1" destOrd="0" presId="urn:microsoft.com/office/officeart/2005/8/layout/orgChart1"/>
    <dgm:cxn modelId="{FCBD889D-B4C7-4C8B-AD38-8E1AEE588F1D}" type="presParOf" srcId="{EFBF4F28-9925-48D0-A178-DF27BE54E6A6}" destId="{E1FAA20F-F153-40E9-87DA-5D8930E26F17}" srcOrd="0" destOrd="0" presId="urn:microsoft.com/office/officeart/2005/8/layout/orgChart1"/>
    <dgm:cxn modelId="{4491D73D-82EF-48A1-9C6F-15571430E206}" type="presParOf" srcId="{E1FAA20F-F153-40E9-87DA-5D8930E26F17}" destId="{04EB274C-CC99-46DD-8690-ADB1533C6EA0}" srcOrd="0" destOrd="0" presId="urn:microsoft.com/office/officeart/2005/8/layout/orgChart1"/>
    <dgm:cxn modelId="{12527444-3DA3-4B23-942A-811269C0188D}" type="presParOf" srcId="{E1FAA20F-F153-40E9-87DA-5D8930E26F17}" destId="{ED314331-9E9F-49C8-9311-804292FA12CF}" srcOrd="1" destOrd="0" presId="urn:microsoft.com/office/officeart/2005/8/layout/orgChart1"/>
    <dgm:cxn modelId="{9FE51F2B-D95F-4DAD-8ADC-151DC6EE633B}" type="presParOf" srcId="{EFBF4F28-9925-48D0-A178-DF27BE54E6A6}" destId="{56BD59E5-2514-4336-B2BA-849362FE2EC1}" srcOrd="1" destOrd="0" presId="urn:microsoft.com/office/officeart/2005/8/layout/orgChart1"/>
    <dgm:cxn modelId="{5D0DDBAB-D8F1-4F34-9D0C-3E1C2BC8FE1D}" type="presParOf" srcId="{56BD59E5-2514-4336-B2BA-849362FE2EC1}" destId="{3AA91BAE-96ED-4068-AD74-A715C8E5BF01}" srcOrd="0" destOrd="0" presId="urn:microsoft.com/office/officeart/2005/8/layout/orgChart1"/>
    <dgm:cxn modelId="{CF8CF294-527B-4D62-903A-5B255C6D287A}" type="presParOf" srcId="{56BD59E5-2514-4336-B2BA-849362FE2EC1}" destId="{0CA624F7-7EB9-42F2-91E1-4FD8390A4672}" srcOrd="1" destOrd="0" presId="urn:microsoft.com/office/officeart/2005/8/layout/orgChart1"/>
    <dgm:cxn modelId="{C6F6F4D1-FA90-46D6-A4F2-628C27C253FE}" type="presParOf" srcId="{0CA624F7-7EB9-42F2-91E1-4FD8390A4672}" destId="{B9B81A95-46EE-40ED-AEB2-F1A7AB7703B8}" srcOrd="0" destOrd="0" presId="urn:microsoft.com/office/officeart/2005/8/layout/orgChart1"/>
    <dgm:cxn modelId="{FE4F7B97-2A52-4FEF-875A-5C8332D14B23}" type="presParOf" srcId="{B9B81A95-46EE-40ED-AEB2-F1A7AB7703B8}" destId="{175FCEE3-5100-46BF-9EA0-2FEC9AE4C2F1}" srcOrd="0" destOrd="0" presId="urn:microsoft.com/office/officeart/2005/8/layout/orgChart1"/>
    <dgm:cxn modelId="{36514466-3C7B-4DA7-A23B-DFDD7389447F}" type="presParOf" srcId="{B9B81A95-46EE-40ED-AEB2-F1A7AB7703B8}" destId="{4803A924-4001-4A9D-8A8A-CB3325E241AA}" srcOrd="1" destOrd="0" presId="urn:microsoft.com/office/officeart/2005/8/layout/orgChart1"/>
    <dgm:cxn modelId="{F1796AA6-C31E-414C-939A-2132529442B3}" type="presParOf" srcId="{0CA624F7-7EB9-42F2-91E1-4FD8390A4672}" destId="{05E1FC02-C84C-4C90-859A-AC76B0D026CF}" srcOrd="1" destOrd="0" presId="urn:microsoft.com/office/officeart/2005/8/layout/orgChart1"/>
    <dgm:cxn modelId="{69C8A339-BD1D-4995-8824-DBC76342BB92}" type="presParOf" srcId="{0CA624F7-7EB9-42F2-91E1-4FD8390A4672}" destId="{A94C6552-5B3A-40AD-A24D-4DCB6AFF7352}" srcOrd="2" destOrd="0" presId="urn:microsoft.com/office/officeart/2005/8/layout/orgChart1"/>
    <dgm:cxn modelId="{5B8E9CA5-E566-4E4F-84CA-F9437B6697DE}" type="presParOf" srcId="{56BD59E5-2514-4336-B2BA-849362FE2EC1}" destId="{A5557B24-6A3D-4DF5-B077-9F614B906191}" srcOrd="2" destOrd="0" presId="urn:microsoft.com/office/officeart/2005/8/layout/orgChart1"/>
    <dgm:cxn modelId="{C8A207BB-1E95-4329-9F82-C61575A20ACE}" type="presParOf" srcId="{56BD59E5-2514-4336-B2BA-849362FE2EC1}" destId="{F7BD0C15-4FCD-4CDC-97A9-7DBD5DBA432D}" srcOrd="3" destOrd="0" presId="urn:microsoft.com/office/officeart/2005/8/layout/orgChart1"/>
    <dgm:cxn modelId="{F796E8A7-5F38-404C-8C5D-E9F2C61DC9FE}" type="presParOf" srcId="{F7BD0C15-4FCD-4CDC-97A9-7DBD5DBA432D}" destId="{E5EEF9F2-DC2B-4BFC-A991-36AB4AED88B9}" srcOrd="0" destOrd="0" presId="urn:microsoft.com/office/officeart/2005/8/layout/orgChart1"/>
    <dgm:cxn modelId="{060C6D2E-051C-470C-BE4E-4F9B66009C89}" type="presParOf" srcId="{E5EEF9F2-DC2B-4BFC-A991-36AB4AED88B9}" destId="{AF1DC738-A8C5-41C9-864C-7352546531BB}" srcOrd="0" destOrd="0" presId="urn:microsoft.com/office/officeart/2005/8/layout/orgChart1"/>
    <dgm:cxn modelId="{826274CB-31C8-4E80-B131-D1615ABA9141}" type="presParOf" srcId="{E5EEF9F2-DC2B-4BFC-A991-36AB4AED88B9}" destId="{61A95834-3BBC-43A9-A9D1-DDD7B0C7E399}" srcOrd="1" destOrd="0" presId="urn:microsoft.com/office/officeart/2005/8/layout/orgChart1"/>
    <dgm:cxn modelId="{CC48CF2A-074D-4B0F-AB8B-F3673DF857B2}" type="presParOf" srcId="{F7BD0C15-4FCD-4CDC-97A9-7DBD5DBA432D}" destId="{D5E32D09-732A-4A87-8D8B-6BB245A346D9}" srcOrd="1" destOrd="0" presId="urn:microsoft.com/office/officeart/2005/8/layout/orgChart1"/>
    <dgm:cxn modelId="{82D93B69-677C-42CD-9655-1F61EBE82AD7}" type="presParOf" srcId="{D5E32D09-732A-4A87-8D8B-6BB245A346D9}" destId="{C736DFF7-F13D-45A5-8577-D4862A11BC98}" srcOrd="0" destOrd="0" presId="urn:microsoft.com/office/officeart/2005/8/layout/orgChart1"/>
    <dgm:cxn modelId="{2D117B0B-2853-45F0-95E9-83BD10C9FF70}" type="presParOf" srcId="{D5E32D09-732A-4A87-8D8B-6BB245A346D9}" destId="{AF83E670-86DA-42AA-9091-988FD8356E5A}" srcOrd="1" destOrd="0" presId="urn:microsoft.com/office/officeart/2005/8/layout/orgChart1"/>
    <dgm:cxn modelId="{11B7F6C6-F236-4F01-B359-651F98E4C22A}" type="presParOf" srcId="{AF83E670-86DA-42AA-9091-988FD8356E5A}" destId="{4358E16A-9178-4577-8918-BEAF12D9A814}" srcOrd="0" destOrd="0" presId="urn:microsoft.com/office/officeart/2005/8/layout/orgChart1"/>
    <dgm:cxn modelId="{6F4848BA-55F1-457B-A27F-FB2A36F24283}" type="presParOf" srcId="{4358E16A-9178-4577-8918-BEAF12D9A814}" destId="{60B8390D-ED94-4575-9254-18EDA5D8E6F6}" srcOrd="0" destOrd="0" presId="urn:microsoft.com/office/officeart/2005/8/layout/orgChart1"/>
    <dgm:cxn modelId="{85790E4C-AF04-4D3F-A90E-7997F3B0E314}" type="presParOf" srcId="{4358E16A-9178-4577-8918-BEAF12D9A814}" destId="{44B4D186-E267-437F-8121-EE526A7FEFEC}" srcOrd="1" destOrd="0" presId="urn:microsoft.com/office/officeart/2005/8/layout/orgChart1"/>
    <dgm:cxn modelId="{A726165B-5887-410B-898A-13EFD956EAD4}" type="presParOf" srcId="{AF83E670-86DA-42AA-9091-988FD8356E5A}" destId="{2F2D3C46-2E73-4843-8964-41290BC9A24B}" srcOrd="1" destOrd="0" presId="urn:microsoft.com/office/officeart/2005/8/layout/orgChart1"/>
    <dgm:cxn modelId="{4FD9DCC4-F4DF-49EF-BDC7-3E30ECF7A8A8}" type="presParOf" srcId="{AF83E670-86DA-42AA-9091-988FD8356E5A}" destId="{3F54671B-D81F-4D95-8E99-061CD147D98F}" srcOrd="2" destOrd="0" presId="urn:microsoft.com/office/officeart/2005/8/layout/orgChart1"/>
    <dgm:cxn modelId="{2A28C7BD-35FD-4F69-8AA9-9CAE363A2211}" type="presParOf" srcId="{D5E32D09-732A-4A87-8D8B-6BB245A346D9}" destId="{207FC315-A963-44D5-9FEE-62C5D438E561}" srcOrd="2" destOrd="0" presId="urn:microsoft.com/office/officeart/2005/8/layout/orgChart1"/>
    <dgm:cxn modelId="{D0C4CF38-FE3B-458B-A85A-9B46F9DD29EB}" type="presParOf" srcId="{D5E32D09-732A-4A87-8D8B-6BB245A346D9}" destId="{E4231522-DB15-4EED-AED6-542A3A634994}" srcOrd="3" destOrd="0" presId="urn:microsoft.com/office/officeart/2005/8/layout/orgChart1"/>
    <dgm:cxn modelId="{67DC1039-455D-4933-BFCA-25C482889806}" type="presParOf" srcId="{E4231522-DB15-4EED-AED6-542A3A634994}" destId="{9E52E6F3-D160-422C-B0B2-422101F23711}" srcOrd="0" destOrd="0" presId="urn:microsoft.com/office/officeart/2005/8/layout/orgChart1"/>
    <dgm:cxn modelId="{14E5E1A4-4699-4A04-ACC2-2F9DE6544C29}" type="presParOf" srcId="{9E52E6F3-D160-422C-B0B2-422101F23711}" destId="{F6BACFC4-5EE8-46AE-BED5-548096AB06C0}" srcOrd="0" destOrd="0" presId="urn:microsoft.com/office/officeart/2005/8/layout/orgChart1"/>
    <dgm:cxn modelId="{08054E65-428B-470F-8272-F44E756D768D}" type="presParOf" srcId="{9E52E6F3-D160-422C-B0B2-422101F23711}" destId="{5F3B4864-6C15-4BC0-9EE0-7152531DDD0A}" srcOrd="1" destOrd="0" presId="urn:microsoft.com/office/officeart/2005/8/layout/orgChart1"/>
    <dgm:cxn modelId="{CE82D7D2-56B6-436C-A682-8F6C588D5164}" type="presParOf" srcId="{E4231522-DB15-4EED-AED6-542A3A634994}" destId="{A0AE13ED-DAAB-4F93-A691-051EBF912326}" srcOrd="1" destOrd="0" presId="urn:microsoft.com/office/officeart/2005/8/layout/orgChart1"/>
    <dgm:cxn modelId="{137FC8F6-D8A5-4096-8560-56BA9737772A}" type="presParOf" srcId="{E4231522-DB15-4EED-AED6-542A3A634994}" destId="{7BB31ECC-E256-4534-BD01-4E8BAA23CBF1}" srcOrd="2" destOrd="0" presId="urn:microsoft.com/office/officeart/2005/8/layout/orgChart1"/>
    <dgm:cxn modelId="{0EACAAFD-F860-4238-99EB-E364994E419B}" type="presParOf" srcId="{D5E32D09-732A-4A87-8D8B-6BB245A346D9}" destId="{EFA0F45B-1D90-4AF5-BE1D-0D7CC88E4FE7}" srcOrd="4" destOrd="0" presId="urn:microsoft.com/office/officeart/2005/8/layout/orgChart1"/>
    <dgm:cxn modelId="{0E90B9BA-3743-4EDC-AE55-5DD56C9B6F28}" type="presParOf" srcId="{D5E32D09-732A-4A87-8D8B-6BB245A346D9}" destId="{C70706CA-746A-446A-BCE7-BBAF94DB3BCF}" srcOrd="5" destOrd="0" presId="urn:microsoft.com/office/officeart/2005/8/layout/orgChart1"/>
    <dgm:cxn modelId="{D8D49594-7293-467A-887E-569F7BDFB85D}" type="presParOf" srcId="{C70706CA-746A-446A-BCE7-BBAF94DB3BCF}" destId="{6E06E5D9-AE8A-4929-B2A4-DB6A1FEC3200}" srcOrd="0" destOrd="0" presId="urn:microsoft.com/office/officeart/2005/8/layout/orgChart1"/>
    <dgm:cxn modelId="{CB7A0BE8-BDC8-4800-B7F9-8529A9FE2795}" type="presParOf" srcId="{6E06E5D9-AE8A-4929-B2A4-DB6A1FEC3200}" destId="{4C3BE76D-5297-4E7B-87FD-B6DF19B98F20}" srcOrd="0" destOrd="0" presId="urn:microsoft.com/office/officeart/2005/8/layout/orgChart1"/>
    <dgm:cxn modelId="{C5786295-9395-48E2-BAF9-3AE63431B002}" type="presParOf" srcId="{6E06E5D9-AE8A-4929-B2A4-DB6A1FEC3200}" destId="{28599C27-8061-4335-BABC-F62A6AB8BEDF}" srcOrd="1" destOrd="0" presId="urn:microsoft.com/office/officeart/2005/8/layout/orgChart1"/>
    <dgm:cxn modelId="{C973C0ED-2F61-458F-8AF3-684F7693EE82}" type="presParOf" srcId="{C70706CA-746A-446A-BCE7-BBAF94DB3BCF}" destId="{663FE58F-7387-430D-855B-CC7CED3B8245}" srcOrd="1" destOrd="0" presId="urn:microsoft.com/office/officeart/2005/8/layout/orgChart1"/>
    <dgm:cxn modelId="{76ADA192-6EE8-4460-BCB1-01FC46DD74AE}" type="presParOf" srcId="{C70706CA-746A-446A-BCE7-BBAF94DB3BCF}" destId="{E12E9C11-7B6C-4F50-9930-AB2E2C1A0AF4}" srcOrd="2" destOrd="0" presId="urn:microsoft.com/office/officeart/2005/8/layout/orgChart1"/>
    <dgm:cxn modelId="{72C0A55D-09E9-4FF5-8A96-5CEEC23FC83B}" type="presParOf" srcId="{F7BD0C15-4FCD-4CDC-97A9-7DBD5DBA432D}" destId="{54F76326-D872-4690-8C57-5C1B3302E324}" srcOrd="2" destOrd="0" presId="urn:microsoft.com/office/officeart/2005/8/layout/orgChart1"/>
    <dgm:cxn modelId="{9E42A28A-60E0-4E92-96A5-72FD6FF7B1AE}" type="presParOf" srcId="{56BD59E5-2514-4336-B2BA-849362FE2EC1}" destId="{38CF942C-5490-4780-911D-E4AE06B25A1A}" srcOrd="4" destOrd="0" presId="urn:microsoft.com/office/officeart/2005/8/layout/orgChart1"/>
    <dgm:cxn modelId="{F666B2C0-6360-4AC8-89E8-6994ACE6C1E8}" type="presParOf" srcId="{56BD59E5-2514-4336-B2BA-849362FE2EC1}" destId="{86527D68-DC37-4E80-9FA7-A92D7C57EEB8}" srcOrd="5" destOrd="0" presId="urn:microsoft.com/office/officeart/2005/8/layout/orgChart1"/>
    <dgm:cxn modelId="{B1960F77-345A-46C5-8E23-34D0596CA941}" type="presParOf" srcId="{86527D68-DC37-4E80-9FA7-A92D7C57EEB8}" destId="{952429DE-577B-46D2-91C1-04FBB7F00FE5}" srcOrd="0" destOrd="0" presId="urn:microsoft.com/office/officeart/2005/8/layout/orgChart1"/>
    <dgm:cxn modelId="{EEDE4F5B-8775-4A40-99C0-C1D7E131328E}" type="presParOf" srcId="{952429DE-577B-46D2-91C1-04FBB7F00FE5}" destId="{09B19764-D88A-4B90-8F28-085AD3FBA2DD}" srcOrd="0" destOrd="0" presId="urn:microsoft.com/office/officeart/2005/8/layout/orgChart1"/>
    <dgm:cxn modelId="{72012BAE-3120-4072-9866-7D9BA3B6AD95}" type="presParOf" srcId="{952429DE-577B-46D2-91C1-04FBB7F00FE5}" destId="{3360E025-5FCA-4889-9DCB-22A2149F048F}" srcOrd="1" destOrd="0" presId="urn:microsoft.com/office/officeart/2005/8/layout/orgChart1"/>
    <dgm:cxn modelId="{2046850A-E068-46FC-A0DF-6CD23CEBD9AE}" type="presParOf" srcId="{86527D68-DC37-4E80-9FA7-A92D7C57EEB8}" destId="{9DEB1359-58B4-4E20-955A-838C1459DAC4}" srcOrd="1" destOrd="0" presId="urn:microsoft.com/office/officeart/2005/8/layout/orgChart1"/>
    <dgm:cxn modelId="{D2142BEF-8EA0-455A-BFBC-AE523AD13736}" type="presParOf" srcId="{86527D68-DC37-4E80-9FA7-A92D7C57EEB8}" destId="{36E4A45B-7AC7-4E78-BF00-DD204780C347}" srcOrd="2" destOrd="0" presId="urn:microsoft.com/office/officeart/2005/8/layout/orgChart1"/>
    <dgm:cxn modelId="{BAE9EF43-F211-4D89-8EA6-FDC35EDF805B}" type="presParOf" srcId="{EFBF4F28-9925-48D0-A178-DF27BE54E6A6}" destId="{72665CA4-82D9-4A9D-AB65-763CADADC089}" srcOrd="2" destOrd="0" presId="urn:microsoft.com/office/officeart/2005/8/layout/orgChart1"/>
    <dgm:cxn modelId="{3E167366-5120-4332-B39F-CA4CCB06EE48}" type="presParOf" srcId="{959D2F64-7DCB-42B5-8D1B-118B74C36D70}" destId="{92A70740-F4DD-4877-9485-114E1916AC64}" srcOrd="2" destOrd="0" presId="urn:microsoft.com/office/officeart/2005/8/layout/orgChart1"/>
    <dgm:cxn modelId="{77399776-2CD5-4A9E-9A73-90607552A3E9}" type="presParOf" srcId="{959D2F64-7DCB-42B5-8D1B-118B74C36D70}" destId="{773217F7-203D-4297-95DD-DEE644F39DAA}" srcOrd="3" destOrd="0" presId="urn:microsoft.com/office/officeart/2005/8/layout/orgChart1"/>
    <dgm:cxn modelId="{9C9D1711-D966-4F79-992A-038AEFC7F58C}" type="presParOf" srcId="{773217F7-203D-4297-95DD-DEE644F39DAA}" destId="{4168F048-8140-46C2-B29A-DD954EE7FB41}" srcOrd="0" destOrd="0" presId="urn:microsoft.com/office/officeart/2005/8/layout/orgChart1"/>
    <dgm:cxn modelId="{BF1B4660-0E75-4F73-958A-F3081477E2B4}" type="presParOf" srcId="{4168F048-8140-46C2-B29A-DD954EE7FB41}" destId="{F6CCDFBD-7FC2-48CB-A1CE-36B82E6F54EE}" srcOrd="0" destOrd="0" presId="urn:microsoft.com/office/officeart/2005/8/layout/orgChart1"/>
    <dgm:cxn modelId="{93F31634-DD38-4F7A-BAFB-2067F04E0ABE}" type="presParOf" srcId="{4168F048-8140-46C2-B29A-DD954EE7FB41}" destId="{0D342E04-66AC-4991-B64F-5454AA6CCE16}" srcOrd="1" destOrd="0" presId="urn:microsoft.com/office/officeart/2005/8/layout/orgChart1"/>
    <dgm:cxn modelId="{4A52DF31-E70C-4810-A7E5-88BC452596A0}" type="presParOf" srcId="{773217F7-203D-4297-95DD-DEE644F39DAA}" destId="{8092C1A7-E06D-4DA4-9998-759D787592C4}" srcOrd="1" destOrd="0" presId="urn:microsoft.com/office/officeart/2005/8/layout/orgChart1"/>
    <dgm:cxn modelId="{EE700467-8553-4852-A502-A222D20B6DF4}" type="presParOf" srcId="{8092C1A7-E06D-4DA4-9998-759D787592C4}" destId="{4893CB97-7DB3-4DB8-8CB4-A2C7E9E464EF}" srcOrd="0" destOrd="0" presId="urn:microsoft.com/office/officeart/2005/8/layout/orgChart1"/>
    <dgm:cxn modelId="{7A9B77B9-BD00-4548-97B1-F8EC73D4C98D}" type="presParOf" srcId="{8092C1A7-E06D-4DA4-9998-759D787592C4}" destId="{87B6DB4E-B43A-4C26-82B5-1EF0D7C2C0B0}" srcOrd="1" destOrd="0" presId="urn:microsoft.com/office/officeart/2005/8/layout/orgChart1"/>
    <dgm:cxn modelId="{128AC66D-0952-4465-B071-2ED2CE9002D6}" type="presParOf" srcId="{87B6DB4E-B43A-4C26-82B5-1EF0D7C2C0B0}" destId="{142F279B-68D7-4A5D-8DBB-95F60CE660E9}" srcOrd="0" destOrd="0" presId="urn:microsoft.com/office/officeart/2005/8/layout/orgChart1"/>
    <dgm:cxn modelId="{C5665E53-9B12-46C2-9C53-1146BC2DCBE8}" type="presParOf" srcId="{142F279B-68D7-4A5D-8DBB-95F60CE660E9}" destId="{A4726B43-940D-4DEF-83C0-A20641398293}" srcOrd="0" destOrd="0" presId="urn:microsoft.com/office/officeart/2005/8/layout/orgChart1"/>
    <dgm:cxn modelId="{1F8EA52D-95F1-4761-80EB-7199D29E226C}" type="presParOf" srcId="{142F279B-68D7-4A5D-8DBB-95F60CE660E9}" destId="{DBD558E7-4EB9-49CF-B664-D5E55E46A00C}" srcOrd="1" destOrd="0" presId="urn:microsoft.com/office/officeart/2005/8/layout/orgChart1"/>
    <dgm:cxn modelId="{A1247FF9-1CD6-4D50-A5B3-7EE81BE06AFC}" type="presParOf" srcId="{87B6DB4E-B43A-4C26-82B5-1EF0D7C2C0B0}" destId="{73B457D6-6C03-42C4-8175-1224C9DF0344}" srcOrd="1" destOrd="0" presId="urn:microsoft.com/office/officeart/2005/8/layout/orgChart1"/>
    <dgm:cxn modelId="{3EE0117D-E3EC-4FA9-9646-650064FFDB36}" type="presParOf" srcId="{87B6DB4E-B43A-4C26-82B5-1EF0D7C2C0B0}" destId="{3D2ECA0A-3789-4B8A-9F21-41E69BA79F90}" srcOrd="2" destOrd="0" presId="urn:microsoft.com/office/officeart/2005/8/layout/orgChart1"/>
    <dgm:cxn modelId="{A6BD1908-4EE3-4B8E-ABC8-A5B463B8DF92}" type="presParOf" srcId="{8092C1A7-E06D-4DA4-9998-759D787592C4}" destId="{1128CACC-DDC7-408A-BC9F-91037D19F3F7}" srcOrd="2" destOrd="0" presId="urn:microsoft.com/office/officeart/2005/8/layout/orgChart1"/>
    <dgm:cxn modelId="{04E981C1-3211-4AE0-ADB4-4268E6141771}" type="presParOf" srcId="{8092C1A7-E06D-4DA4-9998-759D787592C4}" destId="{1A256EF5-519E-4177-9E14-DC71DEC83EA0}" srcOrd="3" destOrd="0" presId="urn:microsoft.com/office/officeart/2005/8/layout/orgChart1"/>
    <dgm:cxn modelId="{57FAE195-0280-41DA-9416-6DC4394F354A}" type="presParOf" srcId="{1A256EF5-519E-4177-9E14-DC71DEC83EA0}" destId="{A6D90F40-397E-42AC-8533-382EA48E1C80}" srcOrd="0" destOrd="0" presId="urn:microsoft.com/office/officeart/2005/8/layout/orgChart1"/>
    <dgm:cxn modelId="{50BBF555-DBF5-4FEA-8546-3DB8D41EA4C2}" type="presParOf" srcId="{A6D90F40-397E-42AC-8533-382EA48E1C80}" destId="{43C53283-8AC5-42E6-9C21-4B60BE02F12C}" srcOrd="0" destOrd="0" presId="urn:microsoft.com/office/officeart/2005/8/layout/orgChart1"/>
    <dgm:cxn modelId="{5C8B4016-F129-4075-8BA7-3C9F89926912}" type="presParOf" srcId="{A6D90F40-397E-42AC-8533-382EA48E1C80}" destId="{AF2DDB4C-580F-45A5-A31A-8EF5AADB7711}" srcOrd="1" destOrd="0" presId="urn:microsoft.com/office/officeart/2005/8/layout/orgChart1"/>
    <dgm:cxn modelId="{CA2992EB-8E90-41F1-8EB5-6225A017412E}" type="presParOf" srcId="{1A256EF5-519E-4177-9E14-DC71DEC83EA0}" destId="{DF133779-2D6B-4FF0-BFE9-342AE46D8C78}" srcOrd="1" destOrd="0" presId="urn:microsoft.com/office/officeart/2005/8/layout/orgChart1"/>
    <dgm:cxn modelId="{43CF7838-9B8D-45AF-817F-6261CBB2B4B5}" type="presParOf" srcId="{DF133779-2D6B-4FF0-BFE9-342AE46D8C78}" destId="{8BF80947-5107-4F76-8D37-80F0AD09E722}" srcOrd="0" destOrd="0" presId="urn:microsoft.com/office/officeart/2005/8/layout/orgChart1"/>
    <dgm:cxn modelId="{A9EEDB54-E688-497D-9E66-316E89061C6D}" type="presParOf" srcId="{DF133779-2D6B-4FF0-BFE9-342AE46D8C78}" destId="{80EFCD7E-DAA3-4499-96C5-3C4E26D42838}" srcOrd="1" destOrd="0" presId="urn:microsoft.com/office/officeart/2005/8/layout/orgChart1"/>
    <dgm:cxn modelId="{88A0A274-E6D5-4333-ACFF-46016D1B98F4}" type="presParOf" srcId="{80EFCD7E-DAA3-4499-96C5-3C4E26D42838}" destId="{0130B4E9-FB88-49E2-8589-A0E389DD8DC1}" srcOrd="0" destOrd="0" presId="urn:microsoft.com/office/officeart/2005/8/layout/orgChart1"/>
    <dgm:cxn modelId="{DD3FD648-818E-4CFF-8CF7-3BB56EBD78AF}" type="presParOf" srcId="{0130B4E9-FB88-49E2-8589-A0E389DD8DC1}" destId="{EA624FC6-CB1F-4E1D-810A-25571C4C27B8}" srcOrd="0" destOrd="0" presId="urn:microsoft.com/office/officeart/2005/8/layout/orgChart1"/>
    <dgm:cxn modelId="{E5BD182F-9166-4345-93A9-E090598AAC12}" type="presParOf" srcId="{0130B4E9-FB88-49E2-8589-A0E389DD8DC1}" destId="{73F1E103-956B-4E0D-B42B-F9EBF0C547A3}" srcOrd="1" destOrd="0" presId="urn:microsoft.com/office/officeart/2005/8/layout/orgChart1"/>
    <dgm:cxn modelId="{34024E4A-13FA-4876-8541-E2A7816B6195}" type="presParOf" srcId="{80EFCD7E-DAA3-4499-96C5-3C4E26D42838}" destId="{6B407E07-98F8-4C49-98EF-A6DC91CCFE51}" srcOrd="1" destOrd="0" presId="urn:microsoft.com/office/officeart/2005/8/layout/orgChart1"/>
    <dgm:cxn modelId="{98D3C0A3-2BC1-415A-B692-538CAB02AE99}" type="presParOf" srcId="{80EFCD7E-DAA3-4499-96C5-3C4E26D42838}" destId="{8170AC44-ADFF-48FF-B8DC-F5FFC3C684E9}" srcOrd="2" destOrd="0" presId="urn:microsoft.com/office/officeart/2005/8/layout/orgChart1"/>
    <dgm:cxn modelId="{56EE3465-029E-4631-B8AB-C83CD19695A3}" type="presParOf" srcId="{DF133779-2D6B-4FF0-BFE9-342AE46D8C78}" destId="{AC873C7E-04B3-461C-AF28-900A871A5900}" srcOrd="2" destOrd="0" presId="urn:microsoft.com/office/officeart/2005/8/layout/orgChart1"/>
    <dgm:cxn modelId="{889183F9-14CE-4B05-8998-E0FB946318E3}" type="presParOf" srcId="{DF133779-2D6B-4FF0-BFE9-342AE46D8C78}" destId="{D2A902B7-4680-4BBA-AFF8-DC152600F871}" srcOrd="3" destOrd="0" presId="urn:microsoft.com/office/officeart/2005/8/layout/orgChart1"/>
    <dgm:cxn modelId="{D3B01A3B-ECDE-48AB-BA7B-D4404F0E184D}" type="presParOf" srcId="{D2A902B7-4680-4BBA-AFF8-DC152600F871}" destId="{3617B1B8-CC88-4230-9810-510682EA680F}" srcOrd="0" destOrd="0" presId="urn:microsoft.com/office/officeart/2005/8/layout/orgChart1"/>
    <dgm:cxn modelId="{C2EB868F-83D0-44C2-BDF9-48FF86AF8107}" type="presParOf" srcId="{3617B1B8-CC88-4230-9810-510682EA680F}" destId="{4C9FD052-ADF7-4EBF-87B7-037D96D4B6A7}" srcOrd="0" destOrd="0" presId="urn:microsoft.com/office/officeart/2005/8/layout/orgChart1"/>
    <dgm:cxn modelId="{ACAE4C9D-79AB-4640-A202-F2A6F9415B62}" type="presParOf" srcId="{3617B1B8-CC88-4230-9810-510682EA680F}" destId="{4BAFCCDA-1966-4DC4-8F78-49E7CDCFB979}" srcOrd="1" destOrd="0" presId="urn:microsoft.com/office/officeart/2005/8/layout/orgChart1"/>
    <dgm:cxn modelId="{34B37F72-7AC8-4AC9-A080-3E0D520B6902}" type="presParOf" srcId="{D2A902B7-4680-4BBA-AFF8-DC152600F871}" destId="{D651381A-0FFF-4A9B-8ED8-C914F66BC2FC}" srcOrd="1" destOrd="0" presId="urn:microsoft.com/office/officeart/2005/8/layout/orgChart1"/>
    <dgm:cxn modelId="{0E903C4D-1C52-430D-B93E-CD1449FBE5A7}" type="presParOf" srcId="{D2A902B7-4680-4BBA-AFF8-DC152600F871}" destId="{83173320-FE31-484D-80E8-DA66141612EA}" srcOrd="2" destOrd="0" presId="urn:microsoft.com/office/officeart/2005/8/layout/orgChart1"/>
    <dgm:cxn modelId="{AFFEE6D0-5A28-42EF-A1E8-3C7EB5EDE8D5}" type="presParOf" srcId="{DF133779-2D6B-4FF0-BFE9-342AE46D8C78}" destId="{71FD0429-1FDA-4249-A016-9EC5364AAC2B}" srcOrd="4" destOrd="0" presId="urn:microsoft.com/office/officeart/2005/8/layout/orgChart1"/>
    <dgm:cxn modelId="{E05A32F8-CB49-4542-9273-DBF9B2E7A32C}" type="presParOf" srcId="{DF133779-2D6B-4FF0-BFE9-342AE46D8C78}" destId="{43F90F73-1697-4392-8438-C2ECA91BA5DB}" srcOrd="5" destOrd="0" presId="urn:microsoft.com/office/officeart/2005/8/layout/orgChart1"/>
    <dgm:cxn modelId="{D9DC443F-61C3-4D97-B58D-2B2ECD36134B}" type="presParOf" srcId="{43F90F73-1697-4392-8438-C2ECA91BA5DB}" destId="{26FACA11-E902-45BC-9C97-D45080A36A91}" srcOrd="0" destOrd="0" presId="urn:microsoft.com/office/officeart/2005/8/layout/orgChart1"/>
    <dgm:cxn modelId="{3BC69D2F-0A11-444E-BC7D-D9E01ECE6836}" type="presParOf" srcId="{26FACA11-E902-45BC-9C97-D45080A36A91}" destId="{3D64D08C-BB3C-4E4D-8B2F-57E863091253}" srcOrd="0" destOrd="0" presId="urn:microsoft.com/office/officeart/2005/8/layout/orgChart1"/>
    <dgm:cxn modelId="{844C6F4B-2F3D-4C97-BB75-D071E1F9A8EF}" type="presParOf" srcId="{26FACA11-E902-45BC-9C97-D45080A36A91}" destId="{626194A2-A970-4357-84A0-C0ED115220E1}" srcOrd="1" destOrd="0" presId="urn:microsoft.com/office/officeart/2005/8/layout/orgChart1"/>
    <dgm:cxn modelId="{EA1F9482-F39B-48E3-8821-4B653B6F9160}" type="presParOf" srcId="{43F90F73-1697-4392-8438-C2ECA91BA5DB}" destId="{FDA302DC-7F7F-408A-BC75-AE7E681ECC8F}" srcOrd="1" destOrd="0" presId="urn:microsoft.com/office/officeart/2005/8/layout/orgChart1"/>
    <dgm:cxn modelId="{9C0AF3B4-BD59-4D28-A35B-DD6245E9E89A}" type="presParOf" srcId="{43F90F73-1697-4392-8438-C2ECA91BA5DB}" destId="{14199539-AEE8-49E0-9568-B454D7225397}" srcOrd="2" destOrd="0" presId="urn:microsoft.com/office/officeart/2005/8/layout/orgChart1"/>
    <dgm:cxn modelId="{7758B13C-F45F-4A37-8B36-94035E1121FA}" type="presParOf" srcId="{1A256EF5-519E-4177-9E14-DC71DEC83EA0}" destId="{0E9F8464-58C5-49C4-AD27-F47A39C08278}" srcOrd="2" destOrd="0" presId="urn:microsoft.com/office/officeart/2005/8/layout/orgChart1"/>
    <dgm:cxn modelId="{E21B3097-0B23-495E-A126-05D3DD3EEC6B}" type="presParOf" srcId="{773217F7-203D-4297-95DD-DEE644F39DAA}" destId="{C9048390-D9B7-4AC6-9A4E-83C6606789CD}" srcOrd="2" destOrd="0" presId="urn:microsoft.com/office/officeart/2005/8/layout/orgChart1"/>
    <dgm:cxn modelId="{512D34C4-7B71-4883-9AEA-0FC5189AA25D}" type="presParOf" srcId="{959D2F64-7DCB-42B5-8D1B-118B74C36D70}" destId="{97FC2C2A-95F6-46E4-9CBF-052DEB5DE438}" srcOrd="4" destOrd="0" presId="urn:microsoft.com/office/officeart/2005/8/layout/orgChart1"/>
    <dgm:cxn modelId="{58090B17-D09B-4E9B-A174-305A5AD8E62E}" type="presParOf" srcId="{959D2F64-7DCB-42B5-8D1B-118B74C36D70}" destId="{A6C0401A-3E80-42EF-B493-A3BEFD5D09FF}" srcOrd="5" destOrd="0" presId="urn:microsoft.com/office/officeart/2005/8/layout/orgChart1"/>
    <dgm:cxn modelId="{CB010D0A-29F9-40FB-90DE-35A2748F2AF1}" type="presParOf" srcId="{A6C0401A-3E80-42EF-B493-A3BEFD5D09FF}" destId="{56942635-C16A-47EA-969E-1AF7A1ED65CC}" srcOrd="0" destOrd="0" presId="urn:microsoft.com/office/officeart/2005/8/layout/orgChart1"/>
    <dgm:cxn modelId="{650D34D6-0E80-466F-8005-42AAAF8B0E30}" type="presParOf" srcId="{56942635-C16A-47EA-969E-1AF7A1ED65CC}" destId="{0CB70349-CBC5-4ADB-B5D3-D251F58D3F0F}" srcOrd="0" destOrd="0" presId="urn:microsoft.com/office/officeart/2005/8/layout/orgChart1"/>
    <dgm:cxn modelId="{D88A7021-D39C-496A-A596-D84D49322562}" type="presParOf" srcId="{56942635-C16A-47EA-969E-1AF7A1ED65CC}" destId="{D7A79A80-5B7B-4218-8B5C-ED4B19F18AAB}" srcOrd="1" destOrd="0" presId="urn:microsoft.com/office/officeart/2005/8/layout/orgChart1"/>
    <dgm:cxn modelId="{5DDE1AA7-9A42-4704-94DC-66B7EF74FFDE}" type="presParOf" srcId="{A6C0401A-3E80-42EF-B493-A3BEFD5D09FF}" destId="{AD3A0CA5-670B-41FD-ACC6-5E8E5AA6DFB5}" srcOrd="1" destOrd="0" presId="urn:microsoft.com/office/officeart/2005/8/layout/orgChart1"/>
    <dgm:cxn modelId="{AEC733CB-5840-4E6A-90A2-56A3E91F4F45}" type="presParOf" srcId="{AD3A0CA5-670B-41FD-ACC6-5E8E5AA6DFB5}" destId="{DF499853-56E0-4FB2-A0DA-8DFD68832798}" srcOrd="0" destOrd="0" presId="urn:microsoft.com/office/officeart/2005/8/layout/orgChart1"/>
    <dgm:cxn modelId="{25E9EFD6-AFAE-4F9E-980B-21214BB8C197}" type="presParOf" srcId="{AD3A0CA5-670B-41FD-ACC6-5E8E5AA6DFB5}" destId="{B2D17997-F859-4FC4-80A7-93297C37D2B5}" srcOrd="1" destOrd="0" presId="urn:microsoft.com/office/officeart/2005/8/layout/orgChart1"/>
    <dgm:cxn modelId="{94987109-4072-4520-9328-98222890FF8C}" type="presParOf" srcId="{B2D17997-F859-4FC4-80A7-93297C37D2B5}" destId="{7ACF09BB-02B7-4D95-AFBB-D09C6E365BC2}" srcOrd="0" destOrd="0" presId="urn:microsoft.com/office/officeart/2005/8/layout/orgChart1"/>
    <dgm:cxn modelId="{7883117E-5BCB-4A8D-AAC2-7C33E9F72448}" type="presParOf" srcId="{7ACF09BB-02B7-4D95-AFBB-D09C6E365BC2}" destId="{565EEDF2-DA7C-4C55-99D6-ACB6C88E6897}" srcOrd="0" destOrd="0" presId="urn:microsoft.com/office/officeart/2005/8/layout/orgChart1"/>
    <dgm:cxn modelId="{4D3DCACA-E5CE-4B2C-81AA-13B4A0C3DF77}" type="presParOf" srcId="{7ACF09BB-02B7-4D95-AFBB-D09C6E365BC2}" destId="{C3821BB1-2A56-4030-8DA6-5FF25158BEF4}" srcOrd="1" destOrd="0" presId="urn:microsoft.com/office/officeart/2005/8/layout/orgChart1"/>
    <dgm:cxn modelId="{0990F936-8F60-4189-AD6A-AAC94897D212}" type="presParOf" srcId="{B2D17997-F859-4FC4-80A7-93297C37D2B5}" destId="{C78234BB-0F1D-411B-B191-CBFC00DA0E8F}" srcOrd="1" destOrd="0" presId="urn:microsoft.com/office/officeart/2005/8/layout/orgChart1"/>
    <dgm:cxn modelId="{C46A2175-CEB4-4E97-921E-1C732F9D1428}" type="presParOf" srcId="{B2D17997-F859-4FC4-80A7-93297C37D2B5}" destId="{0ABA24C9-8F8D-45DA-BB56-355831EF5468}" srcOrd="2" destOrd="0" presId="urn:microsoft.com/office/officeart/2005/8/layout/orgChart1"/>
    <dgm:cxn modelId="{445FD8F2-8731-4422-B32A-CD4A9A67CA63}" type="presParOf" srcId="{AD3A0CA5-670B-41FD-ACC6-5E8E5AA6DFB5}" destId="{515F16C1-899E-4154-8DE5-EBE52F594A3B}" srcOrd="2" destOrd="0" presId="urn:microsoft.com/office/officeart/2005/8/layout/orgChart1"/>
    <dgm:cxn modelId="{6CB6C55C-08E1-4E98-9E11-DB88A130C636}" type="presParOf" srcId="{AD3A0CA5-670B-41FD-ACC6-5E8E5AA6DFB5}" destId="{3E012F52-56C0-40A4-96BC-8864A7CD6BD1}" srcOrd="3" destOrd="0" presId="urn:microsoft.com/office/officeart/2005/8/layout/orgChart1"/>
    <dgm:cxn modelId="{D0DC991A-71AC-4776-B245-B5D32B92C335}" type="presParOf" srcId="{3E012F52-56C0-40A4-96BC-8864A7CD6BD1}" destId="{E82672AD-2A5E-483B-8775-0297DCC15033}" srcOrd="0" destOrd="0" presId="urn:microsoft.com/office/officeart/2005/8/layout/orgChart1"/>
    <dgm:cxn modelId="{9D63CB7D-6041-4DAD-AB3C-0D5C656E5609}" type="presParOf" srcId="{E82672AD-2A5E-483B-8775-0297DCC15033}" destId="{8F46515A-2153-4E4C-ADE7-EE7DD57B8A7C}" srcOrd="0" destOrd="0" presId="urn:microsoft.com/office/officeart/2005/8/layout/orgChart1"/>
    <dgm:cxn modelId="{42756AB0-90B6-448B-BF4E-4DD1854774FC}" type="presParOf" srcId="{E82672AD-2A5E-483B-8775-0297DCC15033}" destId="{EB8730A6-015D-43C3-B171-35A2AF24BFAE}" srcOrd="1" destOrd="0" presId="urn:microsoft.com/office/officeart/2005/8/layout/orgChart1"/>
    <dgm:cxn modelId="{A1FF5C58-8614-4FA6-986A-77BE95D6280A}" type="presParOf" srcId="{3E012F52-56C0-40A4-96BC-8864A7CD6BD1}" destId="{F39F2F3F-0FC0-44D2-AEE4-5CC1AE26AB7A}" srcOrd="1" destOrd="0" presId="urn:microsoft.com/office/officeart/2005/8/layout/orgChart1"/>
    <dgm:cxn modelId="{CC2304A8-AA50-4462-A220-4B0E509CCEC2}" type="presParOf" srcId="{3E012F52-56C0-40A4-96BC-8864A7CD6BD1}" destId="{3406F72E-D408-458A-8B2C-6782C7135EE9}" srcOrd="2" destOrd="0" presId="urn:microsoft.com/office/officeart/2005/8/layout/orgChart1"/>
    <dgm:cxn modelId="{08F13353-C168-4E50-AEE6-C73999AD2178}" type="presParOf" srcId="{AD3A0CA5-670B-41FD-ACC6-5E8E5AA6DFB5}" destId="{75EB450A-C175-43DB-8ECA-B5978FCADD77}" srcOrd="4" destOrd="0" presId="urn:microsoft.com/office/officeart/2005/8/layout/orgChart1"/>
    <dgm:cxn modelId="{29A2CBA9-5FDF-4C2E-B622-F89EE9C5BE52}" type="presParOf" srcId="{AD3A0CA5-670B-41FD-ACC6-5E8E5AA6DFB5}" destId="{C3AFDC1C-3694-428F-BA69-B76836CB6647}" srcOrd="5" destOrd="0" presId="urn:microsoft.com/office/officeart/2005/8/layout/orgChart1"/>
    <dgm:cxn modelId="{448CB923-0A48-4C1B-95BC-0069C9D97692}" type="presParOf" srcId="{C3AFDC1C-3694-428F-BA69-B76836CB6647}" destId="{18AAC752-16ED-47AD-97AC-D4DC0ECC0CC4}" srcOrd="0" destOrd="0" presId="urn:microsoft.com/office/officeart/2005/8/layout/orgChart1"/>
    <dgm:cxn modelId="{DA1BB623-77D7-4BCA-8223-A5C2C524D1CE}" type="presParOf" srcId="{18AAC752-16ED-47AD-97AC-D4DC0ECC0CC4}" destId="{B5838341-450A-4EEE-8E45-362153046923}" srcOrd="0" destOrd="0" presId="urn:microsoft.com/office/officeart/2005/8/layout/orgChart1"/>
    <dgm:cxn modelId="{86ADA0BF-6383-4D06-B7C4-F65FC4A55F64}" type="presParOf" srcId="{18AAC752-16ED-47AD-97AC-D4DC0ECC0CC4}" destId="{EC4034F3-7BF8-4EAD-85BB-FBCB7FA3528E}" srcOrd="1" destOrd="0" presId="urn:microsoft.com/office/officeart/2005/8/layout/orgChart1"/>
    <dgm:cxn modelId="{3B26A8AA-6BD1-4B1F-8413-606CC21213CC}" type="presParOf" srcId="{C3AFDC1C-3694-428F-BA69-B76836CB6647}" destId="{3E581075-7705-47AB-AFFB-B8298BA6B5F0}" srcOrd="1" destOrd="0" presId="urn:microsoft.com/office/officeart/2005/8/layout/orgChart1"/>
    <dgm:cxn modelId="{44406FB0-C284-4558-8854-F9A470CB3763}" type="presParOf" srcId="{C3AFDC1C-3694-428F-BA69-B76836CB6647}" destId="{9564B183-198A-4889-9BF4-EF3DECE8309E}" srcOrd="2" destOrd="0" presId="urn:microsoft.com/office/officeart/2005/8/layout/orgChart1"/>
    <dgm:cxn modelId="{4702379E-0A6F-455B-B6B0-DC8AC423FBF7}" type="presParOf" srcId="{A6C0401A-3E80-42EF-B493-A3BEFD5D09FF}" destId="{3C17BAA0-836B-4963-A4DD-6977A18093A1}" srcOrd="2" destOrd="0" presId="urn:microsoft.com/office/officeart/2005/8/layout/orgChart1"/>
    <dgm:cxn modelId="{2250A231-D3CF-4FBA-ADCF-315300B35E04}" type="presParOf" srcId="{BB8934F7-9B30-47B8-A048-2C92108B4187}" destId="{DAFFB3C1-B3EB-41DC-866B-99C1C2C5A9D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E1F3AD-E9F5-46C9-B9D6-9C3BC868F864}" type="doc">
      <dgm:prSet loTypeId="urn:microsoft.com/office/officeart/2005/8/layout/orgChart1" loCatId="hierarchy" qsTypeId="urn:microsoft.com/office/officeart/2005/8/quickstyle/simple1" qsCatId="simple" csTypeId="urn:microsoft.com/office/officeart/2005/8/colors/accent1_2" csCatId="accent1"/>
      <dgm:spPr/>
    </dgm:pt>
    <dgm:pt modelId="{2EDC7BD2-C837-402F-A428-1CD1EF0872B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10</a:t>
          </a: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周年庆典</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1000</a:t>
          </a:r>
        </a:p>
      </dgm:t>
    </dgm:pt>
    <dgm:pt modelId="{3B31C5CC-4DEB-43D2-BE9C-90315F720568}" type="parTrans" cxnId="{6F7CA626-8F8E-4044-8D21-8E8976F46110}">
      <dgm:prSet/>
      <dgm:spPr/>
    </dgm:pt>
    <dgm:pt modelId="{431CEA32-2F9D-4829-BBFE-56FA1D633FCE}" type="sibTrans" cxnId="{6F7CA626-8F8E-4044-8D21-8E8976F46110}">
      <dgm:prSet/>
      <dgm:spPr/>
    </dgm:pt>
    <dgm:pt modelId="{891805C0-6F24-4AAF-9C04-01E95626862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资料准备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1100</a:t>
          </a:r>
        </a:p>
      </dgm:t>
    </dgm:pt>
    <dgm:pt modelId="{ACA7F55E-DC32-46B6-9E3B-660B45498AD1}" type="parTrans" cxnId="{5EB0F2E3-17EC-4B29-BD41-7C8DC2AC4BC4}">
      <dgm:prSet/>
      <dgm:spPr/>
    </dgm:pt>
    <dgm:pt modelId="{7A356EEB-C98F-47E8-8709-E1164B0FC795}" type="sibTrans" cxnId="{5EB0F2E3-17EC-4B29-BD41-7C8DC2AC4BC4}">
      <dgm:prSet/>
      <dgm:spPr/>
    </dgm:pt>
    <dgm:pt modelId="{826A41C2-1D66-4BA3-B7BF-6E2B2A31CA8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纪念册编制</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1110</a:t>
          </a:r>
        </a:p>
      </dgm:t>
    </dgm:pt>
    <dgm:pt modelId="{EE9EB80A-3362-4442-A011-BE7BCF118D5A}" type="parTrans" cxnId="{178238AC-7DB4-4AAD-9096-A84B47C7E5EE}">
      <dgm:prSet/>
      <dgm:spPr/>
    </dgm:pt>
    <dgm:pt modelId="{7772FDE9-776A-4EFE-B2F9-EDF2A0122C19}" type="sibTrans" cxnId="{178238AC-7DB4-4AAD-9096-A84B47C7E5EE}">
      <dgm:prSet/>
      <dgm:spPr/>
    </dgm:pt>
    <dgm:pt modelId="{2793BC4F-1358-492B-86D7-9AD0E13BA73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回顾展</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1120</a:t>
          </a:r>
        </a:p>
      </dgm:t>
    </dgm:pt>
    <dgm:pt modelId="{894BBE80-E307-45A0-8621-FDF3F3D37A7C}" type="parTrans" cxnId="{311DC76E-FFB0-4A8B-9B56-B0A355B1F689}">
      <dgm:prSet/>
      <dgm:spPr/>
    </dgm:pt>
    <dgm:pt modelId="{F9F3FE09-7291-47CB-92E5-3EFE07A97872}" type="sibTrans" cxnId="{311DC76E-FFB0-4A8B-9B56-B0A355B1F689}">
      <dgm:prSet/>
      <dgm:spPr/>
    </dgm:pt>
    <dgm:pt modelId="{388DD34F-FA1D-4A7C-B93C-8C1386EE9FD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外部联系</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1200</a:t>
          </a:r>
        </a:p>
      </dgm:t>
    </dgm:pt>
    <dgm:pt modelId="{E6EFE65A-3E9E-4AC1-8689-6794AB1A614B}" type="parTrans" cxnId="{68A18CB9-BB59-4C12-AD98-FBCDD91686A7}">
      <dgm:prSet/>
      <dgm:spPr/>
    </dgm:pt>
    <dgm:pt modelId="{B44D8F31-1D15-4682-BD0F-9DC1534A9FD4}" type="sibTrans" cxnId="{68A18CB9-BB59-4C12-AD98-FBCDD91686A7}">
      <dgm:prSet/>
      <dgm:spPr/>
    </dgm:pt>
    <dgm:pt modelId="{B4C90CEA-FFC1-4725-96F5-D49CB36463E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媒体宣传</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1210</a:t>
          </a:r>
        </a:p>
      </dgm:t>
    </dgm:pt>
    <dgm:pt modelId="{C9EBE9E7-B822-429D-9B55-65BC759343F2}" type="parTrans" cxnId="{B51D4E28-0A88-4E87-8FC7-59CA7CF20DD3}">
      <dgm:prSet/>
      <dgm:spPr/>
    </dgm:pt>
    <dgm:pt modelId="{CB0DFEAB-C430-479E-82EC-6A7F61AE5F5F}" type="sibTrans" cxnId="{B51D4E28-0A88-4E87-8FC7-59CA7CF20DD3}">
      <dgm:prSet/>
      <dgm:spPr/>
    </dgm:pt>
    <dgm:pt modelId="{741ACCD1-EF16-404A-88C3-3DC6F5E68E6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对外邀请</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1220</a:t>
          </a:r>
        </a:p>
      </dgm:t>
    </dgm:pt>
    <dgm:pt modelId="{634D0DD2-8BBD-465D-8263-27B0ECAC0DEE}" type="parTrans" cxnId="{1BD0E568-A14F-47B5-9C7B-8BE7FD6616D7}">
      <dgm:prSet/>
      <dgm:spPr/>
    </dgm:pt>
    <dgm:pt modelId="{77799F73-6DD8-4506-B3D0-63BC817241BF}" type="sibTrans" cxnId="{1BD0E568-A14F-47B5-9C7B-8BE7FD6616D7}">
      <dgm:prSet/>
      <dgm:spPr/>
    </dgm:pt>
    <dgm:pt modelId="{E53EFF52-FECB-4220-82B2-2B3B81ED924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来宾接待</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1300</a:t>
          </a:r>
        </a:p>
      </dgm:t>
    </dgm:pt>
    <dgm:pt modelId="{ECA1E78E-AAD6-4114-8393-486C8D341012}" type="parTrans" cxnId="{95363ECF-7570-48C0-93FC-ABB716FA1142}">
      <dgm:prSet/>
      <dgm:spPr/>
    </dgm:pt>
    <dgm:pt modelId="{F3F382BD-48DB-4F59-970F-93542890C9B9}" type="sibTrans" cxnId="{95363ECF-7570-48C0-93FC-ABB716FA1142}">
      <dgm:prSet/>
      <dgm:spPr/>
    </dgm:pt>
    <dgm:pt modelId="{BBD22079-18B6-42CF-9874-CA4B4AB158D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交通安排</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1310</a:t>
          </a:r>
        </a:p>
      </dgm:t>
    </dgm:pt>
    <dgm:pt modelId="{3328265B-0192-4348-BF21-C399848DD2AF}" type="parTrans" cxnId="{7A8132E4-5EF2-4112-8015-F59119DB78D7}">
      <dgm:prSet/>
      <dgm:spPr/>
    </dgm:pt>
    <dgm:pt modelId="{A7510DAF-C2E9-457A-9B5A-B0CD5E96D011}" type="sibTrans" cxnId="{7A8132E4-5EF2-4112-8015-F59119DB78D7}">
      <dgm:prSet/>
      <dgm:spPr/>
    </dgm:pt>
    <dgm:pt modelId="{57A8DBA3-A8A1-4D5F-9BBF-C5674BC55C1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接送站</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1311</a:t>
          </a:r>
        </a:p>
      </dgm:t>
    </dgm:pt>
    <dgm:pt modelId="{6C4F6964-5902-46C8-8ADE-F827EE8AA46D}" type="parTrans" cxnId="{D5F95095-0026-445B-9BDC-0B9340230DA3}">
      <dgm:prSet/>
      <dgm:spPr/>
    </dgm:pt>
    <dgm:pt modelId="{50BA8FC4-D350-4B7D-A80F-20AD7E587870}" type="sibTrans" cxnId="{D5F95095-0026-445B-9BDC-0B9340230DA3}">
      <dgm:prSet/>
      <dgm:spPr/>
    </dgm:pt>
    <dgm:pt modelId="{E1D8B676-5671-4340-B309-B77C5235DCA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订票</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1312</a:t>
          </a:r>
        </a:p>
      </dgm:t>
    </dgm:pt>
    <dgm:pt modelId="{A730DBC1-BCD4-402D-B4EA-356B50ADFFB9}" type="parTrans" cxnId="{0392F20A-6C59-4E1E-959B-B117EE2B42D0}">
      <dgm:prSet/>
      <dgm:spPr/>
    </dgm:pt>
    <dgm:pt modelId="{D7A773C7-5675-4ABE-B039-56D167D72AAD}" type="sibTrans" cxnId="{0392F20A-6C59-4E1E-959B-B117EE2B42D0}">
      <dgm:prSet/>
      <dgm:spPr/>
    </dgm:pt>
    <dgm:pt modelId="{3603861D-CA40-435D-82DF-30F69BF338C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食宿安排</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1320</a:t>
          </a:r>
        </a:p>
      </dgm:t>
    </dgm:pt>
    <dgm:pt modelId="{64EB587A-CF6B-4012-9783-2A6E65D8E92D}" type="parTrans" cxnId="{7E470C82-C3DA-4953-9C2B-EA6E3607AAFC}">
      <dgm:prSet/>
      <dgm:spPr/>
    </dgm:pt>
    <dgm:pt modelId="{82AB6E8C-F6CB-4E08-8449-C550F73E0A1D}" type="sibTrans" cxnId="{7E470C82-C3DA-4953-9C2B-EA6E3607AAFC}">
      <dgm:prSet/>
      <dgm:spPr/>
    </dgm:pt>
    <dgm:pt modelId="{42E6B5C3-6807-4CFF-94AC-5AA9D28A9F2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会场布置</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1400</a:t>
          </a:r>
        </a:p>
      </dgm:t>
    </dgm:pt>
    <dgm:pt modelId="{CDDEE0D0-1114-46F8-81C6-076422B9E224}" type="parTrans" cxnId="{C92E935C-4956-4575-AA38-C28888E2C739}">
      <dgm:prSet/>
      <dgm:spPr/>
    </dgm:pt>
    <dgm:pt modelId="{F7918CB5-4C00-4A73-9B9D-2BD770A433E6}" type="sibTrans" cxnId="{C92E935C-4956-4575-AA38-C28888E2C739}">
      <dgm:prSet/>
      <dgm:spPr/>
    </dgm:pt>
    <dgm:pt modelId="{F9373294-28EF-4215-88B3-BED4C9627E4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布置条幅</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1410</a:t>
          </a:r>
        </a:p>
      </dgm:t>
    </dgm:pt>
    <dgm:pt modelId="{1AB1833D-6468-46DC-9A58-F068B5E927FE}" type="parTrans" cxnId="{084CB593-6A4E-458D-848E-1159341C41A3}">
      <dgm:prSet/>
      <dgm:spPr/>
    </dgm:pt>
    <dgm:pt modelId="{D1D86010-BF1A-4D12-860E-96FA55B9F8AC}" type="sibTrans" cxnId="{084CB593-6A4E-458D-848E-1159341C41A3}">
      <dgm:prSet/>
      <dgm:spPr/>
    </dgm:pt>
    <dgm:pt modelId="{49D0AE45-B86B-494F-BF38-D94E46AC01A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音响准备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b="1" i="0" u="none" strike="noStrike" cap="none" normalizeH="0" baseline="0">
              <a:ln>
                <a:noFill/>
              </a:ln>
              <a:solidFill>
                <a:srgbClr val="000000"/>
              </a:solidFill>
              <a:effectLst/>
              <a:latin typeface="黑体" panose="02010609060101010101" pitchFamily="49" charset="-122"/>
              <a:ea typeface="黑体" panose="02010609060101010101" pitchFamily="49" charset="-122"/>
            </a:rPr>
            <a:t>1420</a:t>
          </a:r>
        </a:p>
      </dgm:t>
    </dgm:pt>
    <dgm:pt modelId="{01A11BEF-B9CA-4CB3-ADB9-25B75B9FB26E}" type="parTrans" cxnId="{2CD392C8-E15E-4598-8ADC-728553DB37AE}">
      <dgm:prSet/>
      <dgm:spPr/>
    </dgm:pt>
    <dgm:pt modelId="{6E07E1C0-7B8B-4F0C-84B6-87D0F6F813D5}" type="sibTrans" cxnId="{2CD392C8-E15E-4598-8ADC-728553DB37AE}">
      <dgm:prSet/>
      <dgm:spPr/>
    </dgm:pt>
    <dgm:pt modelId="{2A29A7BC-3841-4C87-8D06-4471C3D6A3B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a:ln>
                <a:noFill/>
              </a:ln>
              <a:solidFill>
                <a:srgbClr val="000000"/>
              </a:solidFill>
              <a:effectLst/>
              <a:latin typeface="微软雅黑" panose="020B0503020204020204" pitchFamily="34" charset="-122"/>
              <a:ea typeface="宋体" panose="02010600030101010101" pitchFamily="2" charset="-122"/>
            </a:rPr>
            <a:t>庆典活动</a:t>
          </a:r>
        </a:p>
      </dgm:t>
    </dgm:pt>
    <dgm:pt modelId="{CB67FFC4-CAAC-49FB-A22D-3092F52021A9}" type="parTrans" cxnId="{B560707C-F722-4FB7-B8A0-8940631B2261}">
      <dgm:prSet/>
      <dgm:spPr/>
    </dgm:pt>
    <dgm:pt modelId="{1025FE6D-391C-46AE-836B-736D4BE1CE1E}" type="sibTrans" cxnId="{B560707C-F722-4FB7-B8A0-8940631B2261}">
      <dgm:prSet/>
      <dgm:spPr/>
    </dgm:pt>
    <dgm:pt modelId="{E3E9D7F0-8978-44DF-B8D3-3E6BDB15293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a:ln>
                <a:noFill/>
              </a:ln>
              <a:solidFill>
                <a:srgbClr val="000000"/>
              </a:solidFill>
              <a:effectLst/>
              <a:latin typeface="黑体" panose="02010609060101010101" pitchFamily="49" charset="-122"/>
              <a:ea typeface="黑体" panose="02010609060101010101" pitchFamily="49" charset="-122"/>
            </a:rPr>
            <a:t>召开大会</a:t>
          </a:r>
        </a:p>
      </dgm:t>
    </dgm:pt>
    <dgm:pt modelId="{8639442E-F351-4C90-86E8-218F3731657D}" type="parTrans" cxnId="{E2BC37D8-1263-4449-BF63-195303DC8B93}">
      <dgm:prSet/>
      <dgm:spPr/>
    </dgm:pt>
    <dgm:pt modelId="{77DE403F-B8E7-41DC-AED5-97ED1128D20E}" type="sibTrans" cxnId="{E2BC37D8-1263-4449-BF63-195303DC8B93}">
      <dgm:prSet/>
      <dgm:spPr/>
    </dgm:pt>
    <dgm:pt modelId="{7BA19C61-BF16-44AD-9EC7-22474D1D8C7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a:ln>
                <a:noFill/>
              </a:ln>
              <a:solidFill>
                <a:srgbClr val="000000"/>
              </a:solidFill>
              <a:effectLst/>
              <a:latin typeface="微软雅黑" panose="020B0503020204020204" pitchFamily="34" charset="-122"/>
              <a:ea typeface="宋体" panose="02010600030101010101" pitchFamily="2" charset="-122"/>
            </a:rPr>
            <a:t>文艺演出</a:t>
          </a:r>
        </a:p>
      </dgm:t>
    </dgm:pt>
    <dgm:pt modelId="{B1E1E6F1-5877-403C-BB6F-423BF4688EE3}" type="parTrans" cxnId="{933DC07A-F89E-472D-90A9-EB52A1B52CCF}">
      <dgm:prSet/>
      <dgm:spPr/>
    </dgm:pt>
    <dgm:pt modelId="{BF31A91C-B4C2-4A2A-8576-102B24D09C23}" type="sibTrans" cxnId="{933DC07A-F89E-472D-90A9-EB52A1B52CCF}">
      <dgm:prSet/>
      <dgm:spPr/>
    </dgm:pt>
    <dgm:pt modelId="{FDBA0A0D-79B5-4247-9310-64024A8FF59A}" type="pres">
      <dgm:prSet presAssocID="{39E1F3AD-E9F5-46C9-B9D6-9C3BC868F864}" presName="hierChild1" presStyleCnt="0">
        <dgm:presLayoutVars>
          <dgm:orgChart val="1"/>
          <dgm:chPref val="1"/>
          <dgm:dir/>
          <dgm:animOne val="branch"/>
          <dgm:animLvl val="lvl"/>
          <dgm:resizeHandles/>
        </dgm:presLayoutVars>
      </dgm:prSet>
      <dgm:spPr/>
    </dgm:pt>
    <dgm:pt modelId="{3F409E6D-E0F3-47D8-BD4E-2122E3BD75F7}" type="pres">
      <dgm:prSet presAssocID="{2EDC7BD2-C837-402F-A428-1CD1EF0872B4}" presName="hierRoot1" presStyleCnt="0">
        <dgm:presLayoutVars>
          <dgm:hierBranch/>
        </dgm:presLayoutVars>
      </dgm:prSet>
      <dgm:spPr/>
    </dgm:pt>
    <dgm:pt modelId="{4D8D30AE-D1E7-46B3-83B7-DD751DF5EA9C}" type="pres">
      <dgm:prSet presAssocID="{2EDC7BD2-C837-402F-A428-1CD1EF0872B4}" presName="rootComposite1" presStyleCnt="0"/>
      <dgm:spPr/>
    </dgm:pt>
    <dgm:pt modelId="{736669B3-27E1-4D54-BCE2-4387BC4DA3FE}" type="pres">
      <dgm:prSet presAssocID="{2EDC7BD2-C837-402F-A428-1CD1EF0872B4}" presName="rootText1" presStyleLbl="node0" presStyleIdx="0" presStyleCnt="1">
        <dgm:presLayoutVars>
          <dgm:chPref val="3"/>
        </dgm:presLayoutVars>
      </dgm:prSet>
      <dgm:spPr/>
    </dgm:pt>
    <dgm:pt modelId="{63037B82-9A77-4368-8E25-0AE4B504F133}" type="pres">
      <dgm:prSet presAssocID="{2EDC7BD2-C837-402F-A428-1CD1EF0872B4}" presName="rootConnector1" presStyleLbl="node1" presStyleIdx="0" presStyleCnt="0"/>
      <dgm:spPr/>
    </dgm:pt>
    <dgm:pt modelId="{E11F6ED9-6E9C-4A8E-AC70-3AF7DDE0F6C3}" type="pres">
      <dgm:prSet presAssocID="{2EDC7BD2-C837-402F-A428-1CD1EF0872B4}" presName="hierChild2" presStyleCnt="0"/>
      <dgm:spPr/>
    </dgm:pt>
    <dgm:pt modelId="{30669645-EF0A-4283-A6BC-99F68FB2DF1E}" type="pres">
      <dgm:prSet presAssocID="{ACA7F55E-DC32-46B6-9E3B-660B45498AD1}" presName="Name35" presStyleLbl="parChTrans1D2" presStyleIdx="0" presStyleCnt="5"/>
      <dgm:spPr/>
    </dgm:pt>
    <dgm:pt modelId="{A3422251-7895-4D2F-8ACE-1365884CC93B}" type="pres">
      <dgm:prSet presAssocID="{891805C0-6F24-4AAF-9C04-01E95626862E}" presName="hierRoot2" presStyleCnt="0">
        <dgm:presLayoutVars>
          <dgm:hierBranch val="r"/>
        </dgm:presLayoutVars>
      </dgm:prSet>
      <dgm:spPr/>
    </dgm:pt>
    <dgm:pt modelId="{5CB88A4B-C744-4B13-8747-97CF95E96B4D}" type="pres">
      <dgm:prSet presAssocID="{891805C0-6F24-4AAF-9C04-01E95626862E}" presName="rootComposite" presStyleCnt="0"/>
      <dgm:spPr/>
    </dgm:pt>
    <dgm:pt modelId="{B14B5165-C73B-4592-88DB-DE26A911FF3E}" type="pres">
      <dgm:prSet presAssocID="{891805C0-6F24-4AAF-9C04-01E95626862E}" presName="rootText" presStyleLbl="node2" presStyleIdx="0" presStyleCnt="5">
        <dgm:presLayoutVars>
          <dgm:chPref val="3"/>
        </dgm:presLayoutVars>
      </dgm:prSet>
      <dgm:spPr/>
    </dgm:pt>
    <dgm:pt modelId="{6D5A4EC1-A1F8-4057-B7A2-0E4641426D09}" type="pres">
      <dgm:prSet presAssocID="{891805C0-6F24-4AAF-9C04-01E95626862E}" presName="rootConnector" presStyleLbl="node2" presStyleIdx="0" presStyleCnt="5"/>
      <dgm:spPr/>
    </dgm:pt>
    <dgm:pt modelId="{1409480A-E4AA-420A-B19D-219A04735847}" type="pres">
      <dgm:prSet presAssocID="{891805C0-6F24-4AAF-9C04-01E95626862E}" presName="hierChild4" presStyleCnt="0"/>
      <dgm:spPr/>
    </dgm:pt>
    <dgm:pt modelId="{084E8C91-3154-46FC-87BE-61C1CE47FF64}" type="pres">
      <dgm:prSet presAssocID="{EE9EB80A-3362-4442-A011-BE7BCF118D5A}" presName="Name50" presStyleLbl="parChTrans1D3" presStyleIdx="0" presStyleCnt="10"/>
      <dgm:spPr/>
    </dgm:pt>
    <dgm:pt modelId="{739316DC-607B-4DE3-9D85-5EA87497A750}" type="pres">
      <dgm:prSet presAssocID="{826A41C2-1D66-4BA3-B7BF-6E2B2A31CA80}" presName="hierRoot2" presStyleCnt="0">
        <dgm:presLayoutVars>
          <dgm:hierBranch val="r"/>
        </dgm:presLayoutVars>
      </dgm:prSet>
      <dgm:spPr/>
    </dgm:pt>
    <dgm:pt modelId="{BA454D6C-3F8D-4176-9189-C335838675A6}" type="pres">
      <dgm:prSet presAssocID="{826A41C2-1D66-4BA3-B7BF-6E2B2A31CA80}" presName="rootComposite" presStyleCnt="0"/>
      <dgm:spPr/>
    </dgm:pt>
    <dgm:pt modelId="{9CDDAB8F-34B9-4AAB-912A-90A7B98128A6}" type="pres">
      <dgm:prSet presAssocID="{826A41C2-1D66-4BA3-B7BF-6E2B2A31CA80}" presName="rootText" presStyleLbl="node3" presStyleIdx="0" presStyleCnt="10">
        <dgm:presLayoutVars>
          <dgm:chPref val="3"/>
        </dgm:presLayoutVars>
      </dgm:prSet>
      <dgm:spPr/>
    </dgm:pt>
    <dgm:pt modelId="{568C2B07-9CE0-4708-9818-240ADA9D40CE}" type="pres">
      <dgm:prSet presAssocID="{826A41C2-1D66-4BA3-B7BF-6E2B2A31CA80}" presName="rootConnector" presStyleLbl="node3" presStyleIdx="0" presStyleCnt="10"/>
      <dgm:spPr/>
    </dgm:pt>
    <dgm:pt modelId="{F0B5146F-9206-4CB4-ADAC-BCD07A48529F}" type="pres">
      <dgm:prSet presAssocID="{826A41C2-1D66-4BA3-B7BF-6E2B2A31CA80}" presName="hierChild4" presStyleCnt="0"/>
      <dgm:spPr/>
    </dgm:pt>
    <dgm:pt modelId="{5137BB7E-68BA-4411-8F1D-FC4A606F382B}" type="pres">
      <dgm:prSet presAssocID="{826A41C2-1D66-4BA3-B7BF-6E2B2A31CA80}" presName="hierChild5" presStyleCnt="0"/>
      <dgm:spPr/>
    </dgm:pt>
    <dgm:pt modelId="{8DE02D20-28E1-467F-A5DC-6666FB5B975E}" type="pres">
      <dgm:prSet presAssocID="{894BBE80-E307-45A0-8621-FDF3F3D37A7C}" presName="Name50" presStyleLbl="parChTrans1D3" presStyleIdx="1" presStyleCnt="10"/>
      <dgm:spPr/>
    </dgm:pt>
    <dgm:pt modelId="{C37C741C-5385-4E5A-B6F5-706EAD0F98D7}" type="pres">
      <dgm:prSet presAssocID="{2793BC4F-1358-492B-86D7-9AD0E13BA730}" presName="hierRoot2" presStyleCnt="0">
        <dgm:presLayoutVars>
          <dgm:hierBranch val="r"/>
        </dgm:presLayoutVars>
      </dgm:prSet>
      <dgm:spPr/>
    </dgm:pt>
    <dgm:pt modelId="{06A62812-E633-4EC5-9326-E7D3B96E6202}" type="pres">
      <dgm:prSet presAssocID="{2793BC4F-1358-492B-86D7-9AD0E13BA730}" presName="rootComposite" presStyleCnt="0"/>
      <dgm:spPr/>
    </dgm:pt>
    <dgm:pt modelId="{95C00EC0-77B6-44D4-AAFC-C6E961D9AAFF}" type="pres">
      <dgm:prSet presAssocID="{2793BC4F-1358-492B-86D7-9AD0E13BA730}" presName="rootText" presStyleLbl="node3" presStyleIdx="1" presStyleCnt="10">
        <dgm:presLayoutVars>
          <dgm:chPref val="3"/>
        </dgm:presLayoutVars>
      </dgm:prSet>
      <dgm:spPr/>
    </dgm:pt>
    <dgm:pt modelId="{BD127D26-76BC-4461-95C7-1DBB55195AF5}" type="pres">
      <dgm:prSet presAssocID="{2793BC4F-1358-492B-86D7-9AD0E13BA730}" presName="rootConnector" presStyleLbl="node3" presStyleIdx="1" presStyleCnt="10"/>
      <dgm:spPr/>
    </dgm:pt>
    <dgm:pt modelId="{FDD417A0-E2D8-4F02-BF1D-FEFE5C16387C}" type="pres">
      <dgm:prSet presAssocID="{2793BC4F-1358-492B-86D7-9AD0E13BA730}" presName="hierChild4" presStyleCnt="0"/>
      <dgm:spPr/>
    </dgm:pt>
    <dgm:pt modelId="{B15D1288-CB33-4BAA-9604-E151EC66998F}" type="pres">
      <dgm:prSet presAssocID="{2793BC4F-1358-492B-86D7-9AD0E13BA730}" presName="hierChild5" presStyleCnt="0"/>
      <dgm:spPr/>
    </dgm:pt>
    <dgm:pt modelId="{65E50A4B-84A6-4829-BE2A-6015B4BE24F3}" type="pres">
      <dgm:prSet presAssocID="{891805C0-6F24-4AAF-9C04-01E95626862E}" presName="hierChild5" presStyleCnt="0"/>
      <dgm:spPr/>
    </dgm:pt>
    <dgm:pt modelId="{4E327903-97B7-4F4B-8D12-B8E7818C34BB}" type="pres">
      <dgm:prSet presAssocID="{E6EFE65A-3E9E-4AC1-8689-6794AB1A614B}" presName="Name35" presStyleLbl="parChTrans1D2" presStyleIdx="1" presStyleCnt="5"/>
      <dgm:spPr/>
    </dgm:pt>
    <dgm:pt modelId="{F2D977D6-FD98-4561-AE7B-271F80455BFB}" type="pres">
      <dgm:prSet presAssocID="{388DD34F-FA1D-4A7C-B93C-8C1386EE9FDE}" presName="hierRoot2" presStyleCnt="0">
        <dgm:presLayoutVars>
          <dgm:hierBranch val="r"/>
        </dgm:presLayoutVars>
      </dgm:prSet>
      <dgm:spPr/>
    </dgm:pt>
    <dgm:pt modelId="{A7A677B8-C4D4-4C59-8E1C-7BD6B4328679}" type="pres">
      <dgm:prSet presAssocID="{388DD34F-FA1D-4A7C-B93C-8C1386EE9FDE}" presName="rootComposite" presStyleCnt="0"/>
      <dgm:spPr/>
    </dgm:pt>
    <dgm:pt modelId="{C74C02FD-B692-48CF-8E32-EE52AEFC1CD8}" type="pres">
      <dgm:prSet presAssocID="{388DD34F-FA1D-4A7C-B93C-8C1386EE9FDE}" presName="rootText" presStyleLbl="node2" presStyleIdx="1" presStyleCnt="5">
        <dgm:presLayoutVars>
          <dgm:chPref val="3"/>
        </dgm:presLayoutVars>
      </dgm:prSet>
      <dgm:spPr/>
    </dgm:pt>
    <dgm:pt modelId="{C7256996-AB97-4967-929D-B04C95B44A59}" type="pres">
      <dgm:prSet presAssocID="{388DD34F-FA1D-4A7C-B93C-8C1386EE9FDE}" presName="rootConnector" presStyleLbl="node2" presStyleIdx="1" presStyleCnt="5"/>
      <dgm:spPr/>
    </dgm:pt>
    <dgm:pt modelId="{15280EC0-2163-4399-8666-336433E86C6A}" type="pres">
      <dgm:prSet presAssocID="{388DD34F-FA1D-4A7C-B93C-8C1386EE9FDE}" presName="hierChild4" presStyleCnt="0"/>
      <dgm:spPr/>
    </dgm:pt>
    <dgm:pt modelId="{EBAF4E54-4744-4CC0-B0CA-6F4449F5F64E}" type="pres">
      <dgm:prSet presAssocID="{C9EBE9E7-B822-429D-9B55-65BC759343F2}" presName="Name50" presStyleLbl="parChTrans1D3" presStyleIdx="2" presStyleCnt="10"/>
      <dgm:spPr/>
    </dgm:pt>
    <dgm:pt modelId="{FF68CCBD-F14C-4E25-BADB-084285AC8502}" type="pres">
      <dgm:prSet presAssocID="{B4C90CEA-FFC1-4725-96F5-D49CB36463E6}" presName="hierRoot2" presStyleCnt="0">
        <dgm:presLayoutVars>
          <dgm:hierBranch val="r"/>
        </dgm:presLayoutVars>
      </dgm:prSet>
      <dgm:spPr/>
    </dgm:pt>
    <dgm:pt modelId="{203AE882-D9E2-484A-90C8-51FC6F285B63}" type="pres">
      <dgm:prSet presAssocID="{B4C90CEA-FFC1-4725-96F5-D49CB36463E6}" presName="rootComposite" presStyleCnt="0"/>
      <dgm:spPr/>
    </dgm:pt>
    <dgm:pt modelId="{1A609D0A-D8BA-4995-A359-97C20C506A3C}" type="pres">
      <dgm:prSet presAssocID="{B4C90CEA-FFC1-4725-96F5-D49CB36463E6}" presName="rootText" presStyleLbl="node3" presStyleIdx="2" presStyleCnt="10">
        <dgm:presLayoutVars>
          <dgm:chPref val="3"/>
        </dgm:presLayoutVars>
      </dgm:prSet>
      <dgm:spPr/>
    </dgm:pt>
    <dgm:pt modelId="{259E0D8B-3960-4C91-8FF9-3CC6AEE466A8}" type="pres">
      <dgm:prSet presAssocID="{B4C90CEA-FFC1-4725-96F5-D49CB36463E6}" presName="rootConnector" presStyleLbl="node3" presStyleIdx="2" presStyleCnt="10"/>
      <dgm:spPr/>
    </dgm:pt>
    <dgm:pt modelId="{4217AD4C-D213-4BED-868F-1C2DFEE60D25}" type="pres">
      <dgm:prSet presAssocID="{B4C90CEA-FFC1-4725-96F5-D49CB36463E6}" presName="hierChild4" presStyleCnt="0"/>
      <dgm:spPr/>
    </dgm:pt>
    <dgm:pt modelId="{CEC4CD67-B9E3-48EA-A73C-7FCC3ECC72FF}" type="pres">
      <dgm:prSet presAssocID="{B4C90CEA-FFC1-4725-96F5-D49CB36463E6}" presName="hierChild5" presStyleCnt="0"/>
      <dgm:spPr/>
    </dgm:pt>
    <dgm:pt modelId="{70A266C1-F24E-4F61-8B4C-AF81C907DB15}" type="pres">
      <dgm:prSet presAssocID="{634D0DD2-8BBD-465D-8263-27B0ECAC0DEE}" presName="Name50" presStyleLbl="parChTrans1D3" presStyleIdx="3" presStyleCnt="10"/>
      <dgm:spPr/>
    </dgm:pt>
    <dgm:pt modelId="{151F5CB7-F34B-4F92-A917-66C9945DDE44}" type="pres">
      <dgm:prSet presAssocID="{741ACCD1-EF16-404A-88C3-3DC6F5E68E69}" presName="hierRoot2" presStyleCnt="0">
        <dgm:presLayoutVars>
          <dgm:hierBranch val="r"/>
        </dgm:presLayoutVars>
      </dgm:prSet>
      <dgm:spPr/>
    </dgm:pt>
    <dgm:pt modelId="{2468CB05-9CD2-418E-A555-948FE08C80D3}" type="pres">
      <dgm:prSet presAssocID="{741ACCD1-EF16-404A-88C3-3DC6F5E68E69}" presName="rootComposite" presStyleCnt="0"/>
      <dgm:spPr/>
    </dgm:pt>
    <dgm:pt modelId="{325532F5-25AB-4EC4-8A82-3A067ED96691}" type="pres">
      <dgm:prSet presAssocID="{741ACCD1-EF16-404A-88C3-3DC6F5E68E69}" presName="rootText" presStyleLbl="node3" presStyleIdx="3" presStyleCnt="10">
        <dgm:presLayoutVars>
          <dgm:chPref val="3"/>
        </dgm:presLayoutVars>
      </dgm:prSet>
      <dgm:spPr/>
    </dgm:pt>
    <dgm:pt modelId="{7616B2BC-A79E-4D43-9F6B-7E65582D08B5}" type="pres">
      <dgm:prSet presAssocID="{741ACCD1-EF16-404A-88C3-3DC6F5E68E69}" presName="rootConnector" presStyleLbl="node3" presStyleIdx="3" presStyleCnt="10"/>
      <dgm:spPr/>
    </dgm:pt>
    <dgm:pt modelId="{3987CF3C-0D6E-4B95-B4CC-AE0F75DFA6CA}" type="pres">
      <dgm:prSet presAssocID="{741ACCD1-EF16-404A-88C3-3DC6F5E68E69}" presName="hierChild4" presStyleCnt="0"/>
      <dgm:spPr/>
    </dgm:pt>
    <dgm:pt modelId="{D11985BC-AC3A-47C6-B963-2B2CFF61AAFC}" type="pres">
      <dgm:prSet presAssocID="{741ACCD1-EF16-404A-88C3-3DC6F5E68E69}" presName="hierChild5" presStyleCnt="0"/>
      <dgm:spPr/>
    </dgm:pt>
    <dgm:pt modelId="{34FC6F06-1E6F-4E2E-81B0-B62F22076E38}" type="pres">
      <dgm:prSet presAssocID="{388DD34F-FA1D-4A7C-B93C-8C1386EE9FDE}" presName="hierChild5" presStyleCnt="0"/>
      <dgm:spPr/>
    </dgm:pt>
    <dgm:pt modelId="{55BAEF56-6DFF-4D92-9247-866DFD76A367}" type="pres">
      <dgm:prSet presAssocID="{ECA1E78E-AAD6-4114-8393-486C8D341012}" presName="Name35" presStyleLbl="parChTrans1D2" presStyleIdx="2" presStyleCnt="5"/>
      <dgm:spPr/>
    </dgm:pt>
    <dgm:pt modelId="{26FBBBEC-AF2E-4EAE-A780-BD9EFCA698A1}" type="pres">
      <dgm:prSet presAssocID="{E53EFF52-FECB-4220-82B2-2B3B81ED924E}" presName="hierRoot2" presStyleCnt="0">
        <dgm:presLayoutVars>
          <dgm:hierBranch/>
        </dgm:presLayoutVars>
      </dgm:prSet>
      <dgm:spPr/>
    </dgm:pt>
    <dgm:pt modelId="{879FF612-DEEE-4066-8B24-202642AE7243}" type="pres">
      <dgm:prSet presAssocID="{E53EFF52-FECB-4220-82B2-2B3B81ED924E}" presName="rootComposite" presStyleCnt="0"/>
      <dgm:spPr/>
    </dgm:pt>
    <dgm:pt modelId="{FF744443-A8AA-4EB0-B25F-9FE3E743D94C}" type="pres">
      <dgm:prSet presAssocID="{E53EFF52-FECB-4220-82B2-2B3B81ED924E}" presName="rootText" presStyleLbl="node2" presStyleIdx="2" presStyleCnt="5">
        <dgm:presLayoutVars>
          <dgm:chPref val="3"/>
        </dgm:presLayoutVars>
      </dgm:prSet>
      <dgm:spPr/>
    </dgm:pt>
    <dgm:pt modelId="{1957C589-4CC2-41BE-A28F-D0A18B76B19B}" type="pres">
      <dgm:prSet presAssocID="{E53EFF52-FECB-4220-82B2-2B3B81ED924E}" presName="rootConnector" presStyleLbl="node2" presStyleIdx="2" presStyleCnt="5"/>
      <dgm:spPr/>
    </dgm:pt>
    <dgm:pt modelId="{06C4A763-24A4-402E-AE49-3D9066E20338}" type="pres">
      <dgm:prSet presAssocID="{E53EFF52-FECB-4220-82B2-2B3B81ED924E}" presName="hierChild4" presStyleCnt="0"/>
      <dgm:spPr/>
    </dgm:pt>
    <dgm:pt modelId="{9495548B-C32F-40EE-8F59-9DE52D0A4E43}" type="pres">
      <dgm:prSet presAssocID="{3328265B-0192-4348-BF21-C399848DD2AF}" presName="Name35" presStyleLbl="parChTrans1D3" presStyleIdx="4" presStyleCnt="10"/>
      <dgm:spPr/>
    </dgm:pt>
    <dgm:pt modelId="{FD9E0CCB-C192-43F2-A8A5-6C51B798634F}" type="pres">
      <dgm:prSet presAssocID="{BBD22079-18B6-42CF-9874-CA4B4AB158DB}" presName="hierRoot2" presStyleCnt="0">
        <dgm:presLayoutVars>
          <dgm:hierBranch val="r"/>
        </dgm:presLayoutVars>
      </dgm:prSet>
      <dgm:spPr/>
    </dgm:pt>
    <dgm:pt modelId="{2485F2FA-5C63-4373-925E-16F4447EF6B2}" type="pres">
      <dgm:prSet presAssocID="{BBD22079-18B6-42CF-9874-CA4B4AB158DB}" presName="rootComposite" presStyleCnt="0"/>
      <dgm:spPr/>
    </dgm:pt>
    <dgm:pt modelId="{D54344FB-BF73-4DEA-BA28-0A76C867EE12}" type="pres">
      <dgm:prSet presAssocID="{BBD22079-18B6-42CF-9874-CA4B4AB158DB}" presName="rootText" presStyleLbl="node3" presStyleIdx="4" presStyleCnt="10">
        <dgm:presLayoutVars>
          <dgm:chPref val="3"/>
        </dgm:presLayoutVars>
      </dgm:prSet>
      <dgm:spPr/>
    </dgm:pt>
    <dgm:pt modelId="{25155745-53EE-41D5-A1EC-54B0A6AA4AC9}" type="pres">
      <dgm:prSet presAssocID="{BBD22079-18B6-42CF-9874-CA4B4AB158DB}" presName="rootConnector" presStyleLbl="node3" presStyleIdx="4" presStyleCnt="10"/>
      <dgm:spPr/>
    </dgm:pt>
    <dgm:pt modelId="{44900475-5400-4D9B-804F-39BEA35DDDD8}" type="pres">
      <dgm:prSet presAssocID="{BBD22079-18B6-42CF-9874-CA4B4AB158DB}" presName="hierChild4" presStyleCnt="0"/>
      <dgm:spPr/>
    </dgm:pt>
    <dgm:pt modelId="{45F59B53-3482-42FC-93EE-107D69084D3F}" type="pres">
      <dgm:prSet presAssocID="{6C4F6964-5902-46C8-8ADE-F827EE8AA46D}" presName="Name50" presStyleLbl="parChTrans1D4" presStyleIdx="0" presStyleCnt="2"/>
      <dgm:spPr/>
    </dgm:pt>
    <dgm:pt modelId="{ED23E07E-1F93-4BC9-A0CF-1911740D6367}" type="pres">
      <dgm:prSet presAssocID="{57A8DBA3-A8A1-4D5F-9BBF-C5674BC55C12}" presName="hierRoot2" presStyleCnt="0">
        <dgm:presLayoutVars>
          <dgm:hierBranch val="r"/>
        </dgm:presLayoutVars>
      </dgm:prSet>
      <dgm:spPr/>
    </dgm:pt>
    <dgm:pt modelId="{8F944B77-AB00-421B-A9D9-8B088471D7F4}" type="pres">
      <dgm:prSet presAssocID="{57A8DBA3-A8A1-4D5F-9BBF-C5674BC55C12}" presName="rootComposite" presStyleCnt="0"/>
      <dgm:spPr/>
    </dgm:pt>
    <dgm:pt modelId="{A4E1CD79-EE8B-4731-99B5-8D19B6FBD504}" type="pres">
      <dgm:prSet presAssocID="{57A8DBA3-A8A1-4D5F-9BBF-C5674BC55C12}" presName="rootText" presStyleLbl="node4" presStyleIdx="0" presStyleCnt="2">
        <dgm:presLayoutVars>
          <dgm:chPref val="3"/>
        </dgm:presLayoutVars>
      </dgm:prSet>
      <dgm:spPr/>
    </dgm:pt>
    <dgm:pt modelId="{D2A3C57D-675D-49FA-A307-1F2F7DD3936A}" type="pres">
      <dgm:prSet presAssocID="{57A8DBA3-A8A1-4D5F-9BBF-C5674BC55C12}" presName="rootConnector" presStyleLbl="node4" presStyleIdx="0" presStyleCnt="2"/>
      <dgm:spPr/>
    </dgm:pt>
    <dgm:pt modelId="{9A0C19E9-D2CC-456C-946F-7EF662062536}" type="pres">
      <dgm:prSet presAssocID="{57A8DBA3-A8A1-4D5F-9BBF-C5674BC55C12}" presName="hierChild4" presStyleCnt="0"/>
      <dgm:spPr/>
    </dgm:pt>
    <dgm:pt modelId="{673A9447-DC99-480A-8CDB-C06D11780EF6}" type="pres">
      <dgm:prSet presAssocID="{57A8DBA3-A8A1-4D5F-9BBF-C5674BC55C12}" presName="hierChild5" presStyleCnt="0"/>
      <dgm:spPr/>
    </dgm:pt>
    <dgm:pt modelId="{000B06A6-2149-4D09-A2A7-C9655CBEC09D}" type="pres">
      <dgm:prSet presAssocID="{A730DBC1-BCD4-402D-B4EA-356B50ADFFB9}" presName="Name50" presStyleLbl="parChTrans1D4" presStyleIdx="1" presStyleCnt="2"/>
      <dgm:spPr/>
    </dgm:pt>
    <dgm:pt modelId="{E579F97A-15A6-4822-ABB7-098E0711EBDA}" type="pres">
      <dgm:prSet presAssocID="{E1D8B676-5671-4340-B309-B77C5235DCA3}" presName="hierRoot2" presStyleCnt="0">
        <dgm:presLayoutVars>
          <dgm:hierBranch val="r"/>
        </dgm:presLayoutVars>
      </dgm:prSet>
      <dgm:spPr/>
    </dgm:pt>
    <dgm:pt modelId="{25DF1FAB-1EA2-4787-9B7D-8C3DA9FCD5F9}" type="pres">
      <dgm:prSet presAssocID="{E1D8B676-5671-4340-B309-B77C5235DCA3}" presName="rootComposite" presStyleCnt="0"/>
      <dgm:spPr/>
    </dgm:pt>
    <dgm:pt modelId="{FEA5A747-FDE6-4E27-80AB-D2BAD427A407}" type="pres">
      <dgm:prSet presAssocID="{E1D8B676-5671-4340-B309-B77C5235DCA3}" presName="rootText" presStyleLbl="node4" presStyleIdx="1" presStyleCnt="2">
        <dgm:presLayoutVars>
          <dgm:chPref val="3"/>
        </dgm:presLayoutVars>
      </dgm:prSet>
      <dgm:spPr/>
    </dgm:pt>
    <dgm:pt modelId="{F65E99A1-6C5C-4D54-94AB-B83B4EB7C409}" type="pres">
      <dgm:prSet presAssocID="{E1D8B676-5671-4340-B309-B77C5235DCA3}" presName="rootConnector" presStyleLbl="node4" presStyleIdx="1" presStyleCnt="2"/>
      <dgm:spPr/>
    </dgm:pt>
    <dgm:pt modelId="{19FE7AA9-AAFB-4FC2-8F0A-3FEE91FB9E5D}" type="pres">
      <dgm:prSet presAssocID="{E1D8B676-5671-4340-B309-B77C5235DCA3}" presName="hierChild4" presStyleCnt="0"/>
      <dgm:spPr/>
    </dgm:pt>
    <dgm:pt modelId="{225949C4-F831-4CFA-B6C9-146FED8D06A1}" type="pres">
      <dgm:prSet presAssocID="{E1D8B676-5671-4340-B309-B77C5235DCA3}" presName="hierChild5" presStyleCnt="0"/>
      <dgm:spPr/>
    </dgm:pt>
    <dgm:pt modelId="{23CB2095-40B0-4281-92E0-4063966B50A8}" type="pres">
      <dgm:prSet presAssocID="{BBD22079-18B6-42CF-9874-CA4B4AB158DB}" presName="hierChild5" presStyleCnt="0"/>
      <dgm:spPr/>
    </dgm:pt>
    <dgm:pt modelId="{F0B9A011-9AE7-4A76-A114-487758702BC6}" type="pres">
      <dgm:prSet presAssocID="{64EB587A-CF6B-4012-9783-2A6E65D8E92D}" presName="Name35" presStyleLbl="parChTrans1D3" presStyleIdx="5" presStyleCnt="10"/>
      <dgm:spPr/>
    </dgm:pt>
    <dgm:pt modelId="{4F839CF8-150E-4344-B644-B9FEB527902C}" type="pres">
      <dgm:prSet presAssocID="{3603861D-CA40-435D-82DF-30F69BF338C1}" presName="hierRoot2" presStyleCnt="0">
        <dgm:presLayoutVars>
          <dgm:hierBranch val="r"/>
        </dgm:presLayoutVars>
      </dgm:prSet>
      <dgm:spPr/>
    </dgm:pt>
    <dgm:pt modelId="{60D3F3B7-A73E-4389-A171-E584DA24172E}" type="pres">
      <dgm:prSet presAssocID="{3603861D-CA40-435D-82DF-30F69BF338C1}" presName="rootComposite" presStyleCnt="0"/>
      <dgm:spPr/>
    </dgm:pt>
    <dgm:pt modelId="{5668BA8E-7B1A-4A46-8E83-6340FD031766}" type="pres">
      <dgm:prSet presAssocID="{3603861D-CA40-435D-82DF-30F69BF338C1}" presName="rootText" presStyleLbl="node3" presStyleIdx="5" presStyleCnt="10">
        <dgm:presLayoutVars>
          <dgm:chPref val="3"/>
        </dgm:presLayoutVars>
      </dgm:prSet>
      <dgm:spPr/>
    </dgm:pt>
    <dgm:pt modelId="{99E85E49-9B0B-45C5-96FF-E0D1A24A2DEF}" type="pres">
      <dgm:prSet presAssocID="{3603861D-CA40-435D-82DF-30F69BF338C1}" presName="rootConnector" presStyleLbl="node3" presStyleIdx="5" presStyleCnt="10"/>
      <dgm:spPr/>
    </dgm:pt>
    <dgm:pt modelId="{15F7955F-7AEB-41DB-B42A-8462C1DCEF7A}" type="pres">
      <dgm:prSet presAssocID="{3603861D-CA40-435D-82DF-30F69BF338C1}" presName="hierChild4" presStyleCnt="0"/>
      <dgm:spPr/>
    </dgm:pt>
    <dgm:pt modelId="{5DC9A983-1617-4CEB-8DA9-6CD949E387A9}" type="pres">
      <dgm:prSet presAssocID="{3603861D-CA40-435D-82DF-30F69BF338C1}" presName="hierChild5" presStyleCnt="0"/>
      <dgm:spPr/>
    </dgm:pt>
    <dgm:pt modelId="{D1E68C51-3954-4C36-8F68-3A820BED8BC8}" type="pres">
      <dgm:prSet presAssocID="{E53EFF52-FECB-4220-82B2-2B3B81ED924E}" presName="hierChild5" presStyleCnt="0"/>
      <dgm:spPr/>
    </dgm:pt>
    <dgm:pt modelId="{F5F32B28-799C-49AF-8FA6-D74C58CD07D2}" type="pres">
      <dgm:prSet presAssocID="{CDDEE0D0-1114-46F8-81C6-076422B9E224}" presName="Name35" presStyleLbl="parChTrans1D2" presStyleIdx="3" presStyleCnt="5"/>
      <dgm:spPr/>
    </dgm:pt>
    <dgm:pt modelId="{CEA1868E-D3F5-4E18-82B9-A61BD41F2CA6}" type="pres">
      <dgm:prSet presAssocID="{42E6B5C3-6807-4CFF-94AC-5AA9D28A9F26}" presName="hierRoot2" presStyleCnt="0">
        <dgm:presLayoutVars>
          <dgm:hierBranch val="r"/>
        </dgm:presLayoutVars>
      </dgm:prSet>
      <dgm:spPr/>
    </dgm:pt>
    <dgm:pt modelId="{4955B7D8-A2E5-4381-B6B1-13FBEB142C14}" type="pres">
      <dgm:prSet presAssocID="{42E6B5C3-6807-4CFF-94AC-5AA9D28A9F26}" presName="rootComposite" presStyleCnt="0"/>
      <dgm:spPr/>
    </dgm:pt>
    <dgm:pt modelId="{8BFB7EF3-7845-4C14-8707-395DCD154939}" type="pres">
      <dgm:prSet presAssocID="{42E6B5C3-6807-4CFF-94AC-5AA9D28A9F26}" presName="rootText" presStyleLbl="node2" presStyleIdx="3" presStyleCnt="5">
        <dgm:presLayoutVars>
          <dgm:chPref val="3"/>
        </dgm:presLayoutVars>
      </dgm:prSet>
      <dgm:spPr/>
    </dgm:pt>
    <dgm:pt modelId="{E550A95E-5E79-45B8-8A9F-D48866FF2F74}" type="pres">
      <dgm:prSet presAssocID="{42E6B5C3-6807-4CFF-94AC-5AA9D28A9F26}" presName="rootConnector" presStyleLbl="node2" presStyleIdx="3" presStyleCnt="5"/>
      <dgm:spPr/>
    </dgm:pt>
    <dgm:pt modelId="{C7DBAFD4-796E-461D-8102-7F742FD12C79}" type="pres">
      <dgm:prSet presAssocID="{42E6B5C3-6807-4CFF-94AC-5AA9D28A9F26}" presName="hierChild4" presStyleCnt="0"/>
      <dgm:spPr/>
    </dgm:pt>
    <dgm:pt modelId="{F32DAB7F-52F7-4978-8CAA-CBB64D5C9930}" type="pres">
      <dgm:prSet presAssocID="{1AB1833D-6468-46DC-9A58-F068B5E927FE}" presName="Name50" presStyleLbl="parChTrans1D3" presStyleIdx="6" presStyleCnt="10"/>
      <dgm:spPr/>
    </dgm:pt>
    <dgm:pt modelId="{F567A0D8-7C97-4EF3-BC79-999ABB63ED82}" type="pres">
      <dgm:prSet presAssocID="{F9373294-28EF-4215-88B3-BED4C9627E44}" presName="hierRoot2" presStyleCnt="0">
        <dgm:presLayoutVars>
          <dgm:hierBranch val="r"/>
        </dgm:presLayoutVars>
      </dgm:prSet>
      <dgm:spPr/>
    </dgm:pt>
    <dgm:pt modelId="{341ABF3C-6453-42B4-BB73-741983C9EAC9}" type="pres">
      <dgm:prSet presAssocID="{F9373294-28EF-4215-88B3-BED4C9627E44}" presName="rootComposite" presStyleCnt="0"/>
      <dgm:spPr/>
    </dgm:pt>
    <dgm:pt modelId="{25077404-2315-4DDF-BF93-41F41753A1C9}" type="pres">
      <dgm:prSet presAssocID="{F9373294-28EF-4215-88B3-BED4C9627E44}" presName="rootText" presStyleLbl="node3" presStyleIdx="6" presStyleCnt="10">
        <dgm:presLayoutVars>
          <dgm:chPref val="3"/>
        </dgm:presLayoutVars>
      </dgm:prSet>
      <dgm:spPr/>
    </dgm:pt>
    <dgm:pt modelId="{B5CF614C-CB5E-4ABC-8C0C-2EEC4481E2B7}" type="pres">
      <dgm:prSet presAssocID="{F9373294-28EF-4215-88B3-BED4C9627E44}" presName="rootConnector" presStyleLbl="node3" presStyleIdx="6" presStyleCnt="10"/>
      <dgm:spPr/>
    </dgm:pt>
    <dgm:pt modelId="{576CCA0D-26A8-4C5F-BC40-389C84178301}" type="pres">
      <dgm:prSet presAssocID="{F9373294-28EF-4215-88B3-BED4C9627E44}" presName="hierChild4" presStyleCnt="0"/>
      <dgm:spPr/>
    </dgm:pt>
    <dgm:pt modelId="{122950DE-3C22-421D-BD10-BCAE3739B631}" type="pres">
      <dgm:prSet presAssocID="{F9373294-28EF-4215-88B3-BED4C9627E44}" presName="hierChild5" presStyleCnt="0"/>
      <dgm:spPr/>
    </dgm:pt>
    <dgm:pt modelId="{3121A84A-2760-494D-AD76-A66BC8467C1B}" type="pres">
      <dgm:prSet presAssocID="{01A11BEF-B9CA-4CB3-ADB9-25B75B9FB26E}" presName="Name50" presStyleLbl="parChTrans1D3" presStyleIdx="7" presStyleCnt="10"/>
      <dgm:spPr/>
    </dgm:pt>
    <dgm:pt modelId="{EAAE364B-0238-4AB0-B3D0-C7F472B82936}" type="pres">
      <dgm:prSet presAssocID="{49D0AE45-B86B-494F-BF38-D94E46AC01AC}" presName="hierRoot2" presStyleCnt="0">
        <dgm:presLayoutVars>
          <dgm:hierBranch val="r"/>
        </dgm:presLayoutVars>
      </dgm:prSet>
      <dgm:spPr/>
    </dgm:pt>
    <dgm:pt modelId="{6B44F67D-A21A-4237-93AC-6F876BA90990}" type="pres">
      <dgm:prSet presAssocID="{49D0AE45-B86B-494F-BF38-D94E46AC01AC}" presName="rootComposite" presStyleCnt="0"/>
      <dgm:spPr/>
    </dgm:pt>
    <dgm:pt modelId="{2AB677B0-952E-495B-A8D5-C85616FB03E2}" type="pres">
      <dgm:prSet presAssocID="{49D0AE45-B86B-494F-BF38-D94E46AC01AC}" presName="rootText" presStyleLbl="node3" presStyleIdx="7" presStyleCnt="10">
        <dgm:presLayoutVars>
          <dgm:chPref val="3"/>
        </dgm:presLayoutVars>
      </dgm:prSet>
      <dgm:spPr/>
    </dgm:pt>
    <dgm:pt modelId="{02A92EFF-17DC-4529-9D73-F682326598ED}" type="pres">
      <dgm:prSet presAssocID="{49D0AE45-B86B-494F-BF38-D94E46AC01AC}" presName="rootConnector" presStyleLbl="node3" presStyleIdx="7" presStyleCnt="10"/>
      <dgm:spPr/>
    </dgm:pt>
    <dgm:pt modelId="{77D5CF2C-F050-4928-B4A3-D2027E3631F1}" type="pres">
      <dgm:prSet presAssocID="{49D0AE45-B86B-494F-BF38-D94E46AC01AC}" presName="hierChild4" presStyleCnt="0"/>
      <dgm:spPr/>
    </dgm:pt>
    <dgm:pt modelId="{CEF14065-A4BE-4E11-8190-891EFF9B157C}" type="pres">
      <dgm:prSet presAssocID="{49D0AE45-B86B-494F-BF38-D94E46AC01AC}" presName="hierChild5" presStyleCnt="0"/>
      <dgm:spPr/>
    </dgm:pt>
    <dgm:pt modelId="{0227D465-8E3A-4D38-9B68-CBC20FAF8791}" type="pres">
      <dgm:prSet presAssocID="{42E6B5C3-6807-4CFF-94AC-5AA9D28A9F26}" presName="hierChild5" presStyleCnt="0"/>
      <dgm:spPr/>
    </dgm:pt>
    <dgm:pt modelId="{BE4C7979-0359-49CD-B0AC-571FEDCEE307}" type="pres">
      <dgm:prSet presAssocID="{CB67FFC4-CAAC-49FB-A22D-3092F52021A9}" presName="Name35" presStyleLbl="parChTrans1D2" presStyleIdx="4" presStyleCnt="5"/>
      <dgm:spPr/>
    </dgm:pt>
    <dgm:pt modelId="{204302C2-A7E0-44D0-A156-DA01D4800B8E}" type="pres">
      <dgm:prSet presAssocID="{2A29A7BC-3841-4C87-8D06-4471C3D6A3B4}" presName="hierRoot2" presStyleCnt="0">
        <dgm:presLayoutVars>
          <dgm:hierBranch/>
        </dgm:presLayoutVars>
      </dgm:prSet>
      <dgm:spPr/>
    </dgm:pt>
    <dgm:pt modelId="{2FBC206B-F421-4215-8B84-3DBA556E9184}" type="pres">
      <dgm:prSet presAssocID="{2A29A7BC-3841-4C87-8D06-4471C3D6A3B4}" presName="rootComposite" presStyleCnt="0"/>
      <dgm:spPr/>
    </dgm:pt>
    <dgm:pt modelId="{FB3451AD-D486-4F55-9555-53BDFA69DF7E}" type="pres">
      <dgm:prSet presAssocID="{2A29A7BC-3841-4C87-8D06-4471C3D6A3B4}" presName="rootText" presStyleLbl="node2" presStyleIdx="4" presStyleCnt="5">
        <dgm:presLayoutVars>
          <dgm:chPref val="3"/>
        </dgm:presLayoutVars>
      </dgm:prSet>
      <dgm:spPr/>
    </dgm:pt>
    <dgm:pt modelId="{AADC4400-4036-481E-A786-FBB64D7309D3}" type="pres">
      <dgm:prSet presAssocID="{2A29A7BC-3841-4C87-8D06-4471C3D6A3B4}" presName="rootConnector" presStyleLbl="node2" presStyleIdx="4" presStyleCnt="5"/>
      <dgm:spPr/>
    </dgm:pt>
    <dgm:pt modelId="{8017672F-DF9F-4D1E-A88C-C6605FFBC50A}" type="pres">
      <dgm:prSet presAssocID="{2A29A7BC-3841-4C87-8D06-4471C3D6A3B4}" presName="hierChild4" presStyleCnt="0"/>
      <dgm:spPr/>
    </dgm:pt>
    <dgm:pt modelId="{46836106-87BB-40A6-892E-14709E20BE59}" type="pres">
      <dgm:prSet presAssocID="{8639442E-F351-4C90-86E8-218F3731657D}" presName="Name35" presStyleLbl="parChTrans1D3" presStyleIdx="8" presStyleCnt="10"/>
      <dgm:spPr/>
    </dgm:pt>
    <dgm:pt modelId="{8B389E87-B9E8-40AD-9F9C-86FA5183DDE8}" type="pres">
      <dgm:prSet presAssocID="{E3E9D7F0-8978-44DF-B8D3-3E6BDB15293E}" presName="hierRoot2" presStyleCnt="0">
        <dgm:presLayoutVars>
          <dgm:hierBranch val="r"/>
        </dgm:presLayoutVars>
      </dgm:prSet>
      <dgm:spPr/>
    </dgm:pt>
    <dgm:pt modelId="{86AB8B74-6F3E-4BF4-B541-C93D08E5932E}" type="pres">
      <dgm:prSet presAssocID="{E3E9D7F0-8978-44DF-B8D3-3E6BDB15293E}" presName="rootComposite" presStyleCnt="0"/>
      <dgm:spPr/>
    </dgm:pt>
    <dgm:pt modelId="{5929F22B-AA0E-444E-90F8-52DFF9303F77}" type="pres">
      <dgm:prSet presAssocID="{E3E9D7F0-8978-44DF-B8D3-3E6BDB15293E}" presName="rootText" presStyleLbl="node3" presStyleIdx="8" presStyleCnt="10">
        <dgm:presLayoutVars>
          <dgm:chPref val="3"/>
        </dgm:presLayoutVars>
      </dgm:prSet>
      <dgm:spPr/>
    </dgm:pt>
    <dgm:pt modelId="{17D90AC1-E219-472B-A2E4-E66E46F1F920}" type="pres">
      <dgm:prSet presAssocID="{E3E9D7F0-8978-44DF-B8D3-3E6BDB15293E}" presName="rootConnector" presStyleLbl="node3" presStyleIdx="8" presStyleCnt="10"/>
      <dgm:spPr/>
    </dgm:pt>
    <dgm:pt modelId="{DC95FAD2-3496-4A1F-9321-B5B7321E87FD}" type="pres">
      <dgm:prSet presAssocID="{E3E9D7F0-8978-44DF-B8D3-3E6BDB15293E}" presName="hierChild4" presStyleCnt="0"/>
      <dgm:spPr/>
    </dgm:pt>
    <dgm:pt modelId="{DC2F84CC-EBD7-415A-AA7D-24114AEAF027}" type="pres">
      <dgm:prSet presAssocID="{E3E9D7F0-8978-44DF-B8D3-3E6BDB15293E}" presName="hierChild5" presStyleCnt="0"/>
      <dgm:spPr/>
    </dgm:pt>
    <dgm:pt modelId="{9165AA9E-9BDD-4D2D-B027-2719C0BA0722}" type="pres">
      <dgm:prSet presAssocID="{B1E1E6F1-5877-403C-BB6F-423BF4688EE3}" presName="Name35" presStyleLbl="parChTrans1D3" presStyleIdx="9" presStyleCnt="10"/>
      <dgm:spPr/>
    </dgm:pt>
    <dgm:pt modelId="{28F91540-3B6A-4F2E-BFB1-A008497FFEB0}" type="pres">
      <dgm:prSet presAssocID="{7BA19C61-BF16-44AD-9EC7-22474D1D8C76}" presName="hierRoot2" presStyleCnt="0">
        <dgm:presLayoutVars>
          <dgm:hierBranch val="r"/>
        </dgm:presLayoutVars>
      </dgm:prSet>
      <dgm:spPr/>
    </dgm:pt>
    <dgm:pt modelId="{8FA8F72E-A5B4-4F38-8353-6C847C511A31}" type="pres">
      <dgm:prSet presAssocID="{7BA19C61-BF16-44AD-9EC7-22474D1D8C76}" presName="rootComposite" presStyleCnt="0"/>
      <dgm:spPr/>
    </dgm:pt>
    <dgm:pt modelId="{6CD59FFE-9E36-41A9-9F49-A2D2EDE85D28}" type="pres">
      <dgm:prSet presAssocID="{7BA19C61-BF16-44AD-9EC7-22474D1D8C76}" presName="rootText" presStyleLbl="node3" presStyleIdx="9" presStyleCnt="10">
        <dgm:presLayoutVars>
          <dgm:chPref val="3"/>
        </dgm:presLayoutVars>
      </dgm:prSet>
      <dgm:spPr/>
    </dgm:pt>
    <dgm:pt modelId="{EA1BB656-8A24-4FD2-A99D-13652A67616E}" type="pres">
      <dgm:prSet presAssocID="{7BA19C61-BF16-44AD-9EC7-22474D1D8C76}" presName="rootConnector" presStyleLbl="node3" presStyleIdx="9" presStyleCnt="10"/>
      <dgm:spPr/>
    </dgm:pt>
    <dgm:pt modelId="{48849D3D-6FEE-4443-86FA-C24BD6A8D2FC}" type="pres">
      <dgm:prSet presAssocID="{7BA19C61-BF16-44AD-9EC7-22474D1D8C76}" presName="hierChild4" presStyleCnt="0"/>
      <dgm:spPr/>
    </dgm:pt>
    <dgm:pt modelId="{848B0A8C-3342-4926-9D51-0791335EA17D}" type="pres">
      <dgm:prSet presAssocID="{7BA19C61-BF16-44AD-9EC7-22474D1D8C76}" presName="hierChild5" presStyleCnt="0"/>
      <dgm:spPr/>
    </dgm:pt>
    <dgm:pt modelId="{F136D76A-AE50-4DFD-96B3-57285147C8EC}" type="pres">
      <dgm:prSet presAssocID="{2A29A7BC-3841-4C87-8D06-4471C3D6A3B4}" presName="hierChild5" presStyleCnt="0"/>
      <dgm:spPr/>
    </dgm:pt>
    <dgm:pt modelId="{5403F5A2-AD00-4A85-B9BA-02954A6A231E}" type="pres">
      <dgm:prSet presAssocID="{2EDC7BD2-C837-402F-A428-1CD1EF0872B4}" presName="hierChild3" presStyleCnt="0"/>
      <dgm:spPr/>
    </dgm:pt>
  </dgm:ptLst>
  <dgm:cxnLst>
    <dgm:cxn modelId="{9DE58800-C9BB-4466-ACA2-0F49FAA07E95}" type="presOf" srcId="{2A29A7BC-3841-4C87-8D06-4471C3D6A3B4}" destId="{AADC4400-4036-481E-A786-FBB64D7309D3}" srcOrd="1" destOrd="0" presId="urn:microsoft.com/office/officeart/2005/8/layout/orgChart1"/>
    <dgm:cxn modelId="{B2978A01-33DD-4D19-AB70-565580064E7B}" type="presOf" srcId="{B4C90CEA-FFC1-4725-96F5-D49CB36463E6}" destId="{259E0D8B-3960-4C91-8FF9-3CC6AEE466A8}" srcOrd="1" destOrd="0" presId="urn:microsoft.com/office/officeart/2005/8/layout/orgChart1"/>
    <dgm:cxn modelId="{342D2A02-B4DA-4136-ADFB-63A5E9BEBBCC}" type="presOf" srcId="{826A41C2-1D66-4BA3-B7BF-6E2B2A31CA80}" destId="{9CDDAB8F-34B9-4AAB-912A-90A7B98128A6}" srcOrd="0" destOrd="0" presId="urn:microsoft.com/office/officeart/2005/8/layout/orgChart1"/>
    <dgm:cxn modelId="{CA227C05-55C5-43DE-AE2C-0F7D5A71F2CD}" type="presOf" srcId="{3603861D-CA40-435D-82DF-30F69BF338C1}" destId="{99E85E49-9B0B-45C5-96FF-E0D1A24A2DEF}" srcOrd="1" destOrd="0" presId="urn:microsoft.com/office/officeart/2005/8/layout/orgChart1"/>
    <dgm:cxn modelId="{0392F20A-6C59-4E1E-959B-B117EE2B42D0}" srcId="{BBD22079-18B6-42CF-9874-CA4B4AB158DB}" destId="{E1D8B676-5671-4340-B309-B77C5235DCA3}" srcOrd="1" destOrd="0" parTransId="{A730DBC1-BCD4-402D-B4EA-356B50ADFFB9}" sibTransId="{D7A773C7-5675-4ABE-B039-56D167D72AAD}"/>
    <dgm:cxn modelId="{16A4160B-759C-4133-8DE4-04B187D03EB2}" type="presOf" srcId="{E1D8B676-5671-4340-B309-B77C5235DCA3}" destId="{F65E99A1-6C5C-4D54-94AB-B83B4EB7C409}" srcOrd="1" destOrd="0" presId="urn:microsoft.com/office/officeart/2005/8/layout/orgChart1"/>
    <dgm:cxn modelId="{49D43C0C-8475-498B-8EC0-E56ECE7CDA12}" type="presOf" srcId="{42E6B5C3-6807-4CFF-94AC-5AA9D28A9F26}" destId="{E550A95E-5E79-45B8-8A9F-D48866FF2F74}" srcOrd="1" destOrd="0" presId="urn:microsoft.com/office/officeart/2005/8/layout/orgChart1"/>
    <dgm:cxn modelId="{C6700911-98BF-404D-850E-EA9ABB79D0D4}" type="presOf" srcId="{826A41C2-1D66-4BA3-B7BF-6E2B2A31CA80}" destId="{568C2B07-9CE0-4708-9818-240ADA9D40CE}" srcOrd="1" destOrd="0" presId="urn:microsoft.com/office/officeart/2005/8/layout/orgChart1"/>
    <dgm:cxn modelId="{0391D913-7479-4145-B16C-913C3EA2E97F}" type="presOf" srcId="{E53EFF52-FECB-4220-82B2-2B3B81ED924E}" destId="{FF744443-A8AA-4EB0-B25F-9FE3E743D94C}" srcOrd="0" destOrd="0" presId="urn:microsoft.com/office/officeart/2005/8/layout/orgChart1"/>
    <dgm:cxn modelId="{6F7CA626-8F8E-4044-8D21-8E8976F46110}" srcId="{39E1F3AD-E9F5-46C9-B9D6-9C3BC868F864}" destId="{2EDC7BD2-C837-402F-A428-1CD1EF0872B4}" srcOrd="0" destOrd="0" parTransId="{3B31C5CC-4DEB-43D2-BE9C-90315F720568}" sibTransId="{431CEA32-2F9D-4829-BBFE-56FA1D633FCE}"/>
    <dgm:cxn modelId="{FAC31227-E7BC-4B4F-A342-7AC8242C618B}" type="presOf" srcId="{B1E1E6F1-5877-403C-BB6F-423BF4688EE3}" destId="{9165AA9E-9BDD-4D2D-B027-2719C0BA0722}" srcOrd="0" destOrd="0" presId="urn:microsoft.com/office/officeart/2005/8/layout/orgChart1"/>
    <dgm:cxn modelId="{B51D4E28-0A88-4E87-8FC7-59CA7CF20DD3}" srcId="{388DD34F-FA1D-4A7C-B93C-8C1386EE9FDE}" destId="{B4C90CEA-FFC1-4725-96F5-D49CB36463E6}" srcOrd="0" destOrd="0" parTransId="{C9EBE9E7-B822-429D-9B55-65BC759343F2}" sibTransId="{CB0DFEAB-C430-479E-82EC-6A7F61AE5F5F}"/>
    <dgm:cxn modelId="{FF1EE636-B3C0-41CE-A1AD-67979F84CF3C}" type="presOf" srcId="{F9373294-28EF-4215-88B3-BED4C9627E44}" destId="{B5CF614C-CB5E-4ABC-8C0C-2EEC4481E2B7}" srcOrd="1" destOrd="0" presId="urn:microsoft.com/office/officeart/2005/8/layout/orgChart1"/>
    <dgm:cxn modelId="{C5997D38-8695-4497-A6E8-6BEDA1EC6DB3}" type="presOf" srcId="{F9373294-28EF-4215-88B3-BED4C9627E44}" destId="{25077404-2315-4DDF-BF93-41F41753A1C9}" srcOrd="0" destOrd="0" presId="urn:microsoft.com/office/officeart/2005/8/layout/orgChart1"/>
    <dgm:cxn modelId="{FEC9BE38-0F45-4893-AA5C-03AEDDDBC1F4}" type="presOf" srcId="{741ACCD1-EF16-404A-88C3-3DC6F5E68E69}" destId="{325532F5-25AB-4EC4-8A82-3A067ED96691}" srcOrd="0" destOrd="0" presId="urn:microsoft.com/office/officeart/2005/8/layout/orgChart1"/>
    <dgm:cxn modelId="{D9A1DB3F-04C4-40FF-8000-C1CAB7CC19D5}" type="presOf" srcId="{E6EFE65A-3E9E-4AC1-8689-6794AB1A614B}" destId="{4E327903-97B7-4F4B-8D12-B8E7818C34BB}" srcOrd="0" destOrd="0" presId="urn:microsoft.com/office/officeart/2005/8/layout/orgChart1"/>
    <dgm:cxn modelId="{C92E935C-4956-4575-AA38-C28888E2C739}" srcId="{2EDC7BD2-C837-402F-A428-1CD1EF0872B4}" destId="{42E6B5C3-6807-4CFF-94AC-5AA9D28A9F26}" srcOrd="3" destOrd="0" parTransId="{CDDEE0D0-1114-46F8-81C6-076422B9E224}" sibTransId="{F7918CB5-4C00-4A73-9B9D-2BD770A433E6}"/>
    <dgm:cxn modelId="{CCF38362-6521-48AB-9D9C-7037B0FFB3A1}" type="presOf" srcId="{2793BC4F-1358-492B-86D7-9AD0E13BA730}" destId="{95C00EC0-77B6-44D4-AAFC-C6E961D9AAFF}" srcOrd="0" destOrd="0" presId="urn:microsoft.com/office/officeart/2005/8/layout/orgChart1"/>
    <dgm:cxn modelId="{EC539B43-467A-43F5-8861-B9E5997CF028}" type="presOf" srcId="{BBD22079-18B6-42CF-9874-CA4B4AB158DB}" destId="{D54344FB-BF73-4DEA-BA28-0A76C867EE12}" srcOrd="0" destOrd="0" presId="urn:microsoft.com/office/officeart/2005/8/layout/orgChart1"/>
    <dgm:cxn modelId="{248C9E65-8825-4294-948B-62E492A898D6}" type="presOf" srcId="{388DD34F-FA1D-4A7C-B93C-8C1386EE9FDE}" destId="{C7256996-AB97-4967-929D-B04C95B44A59}" srcOrd="1" destOrd="0" presId="urn:microsoft.com/office/officeart/2005/8/layout/orgChart1"/>
    <dgm:cxn modelId="{680D4866-A23D-48C5-8843-47C1A2087FD2}" type="presOf" srcId="{E1D8B676-5671-4340-B309-B77C5235DCA3}" destId="{FEA5A747-FDE6-4E27-80AB-D2BAD427A407}" srcOrd="0" destOrd="0" presId="urn:microsoft.com/office/officeart/2005/8/layout/orgChart1"/>
    <dgm:cxn modelId="{AE62EC47-7F96-44CB-98D8-2C2031140FB1}" type="presOf" srcId="{2793BC4F-1358-492B-86D7-9AD0E13BA730}" destId="{BD127D26-76BC-4461-95C7-1DBB55195AF5}" srcOrd="1" destOrd="0" presId="urn:microsoft.com/office/officeart/2005/8/layout/orgChart1"/>
    <dgm:cxn modelId="{1BD0E568-A14F-47B5-9C7B-8BE7FD6616D7}" srcId="{388DD34F-FA1D-4A7C-B93C-8C1386EE9FDE}" destId="{741ACCD1-EF16-404A-88C3-3DC6F5E68E69}" srcOrd="1" destOrd="0" parTransId="{634D0DD2-8BBD-465D-8263-27B0ECAC0DEE}" sibTransId="{77799F73-6DD8-4506-B3D0-63BC817241BF}"/>
    <dgm:cxn modelId="{1A39746B-431F-43B5-A19B-0BBA0C025DA7}" type="presOf" srcId="{EE9EB80A-3362-4442-A011-BE7BCF118D5A}" destId="{084E8C91-3154-46FC-87BE-61C1CE47FF64}" srcOrd="0" destOrd="0" presId="urn:microsoft.com/office/officeart/2005/8/layout/orgChart1"/>
    <dgm:cxn modelId="{A929166D-7FAE-4420-8F10-285AE4E3C106}" type="presOf" srcId="{BBD22079-18B6-42CF-9874-CA4B4AB158DB}" destId="{25155745-53EE-41D5-A1EC-54B0A6AA4AC9}" srcOrd="1" destOrd="0" presId="urn:microsoft.com/office/officeart/2005/8/layout/orgChart1"/>
    <dgm:cxn modelId="{311DC76E-FFB0-4A8B-9B56-B0A355B1F689}" srcId="{891805C0-6F24-4AAF-9C04-01E95626862E}" destId="{2793BC4F-1358-492B-86D7-9AD0E13BA730}" srcOrd="1" destOrd="0" parTransId="{894BBE80-E307-45A0-8621-FDF3F3D37A7C}" sibTransId="{F9F3FE09-7291-47CB-92E5-3EFE07A97872}"/>
    <dgm:cxn modelId="{E4A01073-52EC-4253-8995-75A2F78248BB}" type="presOf" srcId="{CB67FFC4-CAAC-49FB-A22D-3092F52021A9}" destId="{BE4C7979-0359-49CD-B0AC-571FEDCEE307}" srcOrd="0" destOrd="0" presId="urn:microsoft.com/office/officeart/2005/8/layout/orgChart1"/>
    <dgm:cxn modelId="{BD459E73-9E61-473E-8013-8EAD586C8A71}" type="presOf" srcId="{57A8DBA3-A8A1-4D5F-9BBF-C5674BC55C12}" destId="{A4E1CD79-EE8B-4731-99B5-8D19B6FBD504}" srcOrd="0" destOrd="0" presId="urn:microsoft.com/office/officeart/2005/8/layout/orgChart1"/>
    <dgm:cxn modelId="{6FF7FF54-208B-4B18-B61B-A013808532C4}" type="presOf" srcId="{634D0DD2-8BBD-465D-8263-27B0ECAC0DEE}" destId="{70A266C1-F24E-4F61-8B4C-AF81C907DB15}" srcOrd="0" destOrd="0" presId="urn:microsoft.com/office/officeart/2005/8/layout/orgChart1"/>
    <dgm:cxn modelId="{B4EA0C77-0D78-4774-A5FB-D4AB7C54B65B}" type="presOf" srcId="{CDDEE0D0-1114-46F8-81C6-076422B9E224}" destId="{F5F32B28-799C-49AF-8FA6-D74C58CD07D2}" srcOrd="0" destOrd="0" presId="urn:microsoft.com/office/officeart/2005/8/layout/orgChart1"/>
    <dgm:cxn modelId="{0C94B557-001A-45F6-9A42-533BDFD95A97}" type="presOf" srcId="{891805C0-6F24-4AAF-9C04-01E95626862E}" destId="{6D5A4EC1-A1F8-4057-B7A2-0E4641426D09}" srcOrd="1" destOrd="0" presId="urn:microsoft.com/office/officeart/2005/8/layout/orgChart1"/>
    <dgm:cxn modelId="{7FC72A78-D5B9-48B1-A7DF-6750CE1FE7E4}" type="presOf" srcId="{1AB1833D-6468-46DC-9A58-F068B5E927FE}" destId="{F32DAB7F-52F7-4978-8CAA-CBB64D5C9930}" srcOrd="0" destOrd="0" presId="urn:microsoft.com/office/officeart/2005/8/layout/orgChart1"/>
    <dgm:cxn modelId="{933DC07A-F89E-472D-90A9-EB52A1B52CCF}" srcId="{2A29A7BC-3841-4C87-8D06-4471C3D6A3B4}" destId="{7BA19C61-BF16-44AD-9EC7-22474D1D8C76}" srcOrd="1" destOrd="0" parTransId="{B1E1E6F1-5877-403C-BB6F-423BF4688EE3}" sibTransId="{BF31A91C-B4C2-4A2A-8576-102B24D09C23}"/>
    <dgm:cxn modelId="{B560707C-F722-4FB7-B8A0-8940631B2261}" srcId="{2EDC7BD2-C837-402F-A428-1CD1EF0872B4}" destId="{2A29A7BC-3841-4C87-8D06-4471C3D6A3B4}" srcOrd="4" destOrd="0" parTransId="{CB67FFC4-CAAC-49FB-A22D-3092F52021A9}" sibTransId="{1025FE6D-391C-46AE-836B-736D4BE1CE1E}"/>
    <dgm:cxn modelId="{5755617F-B78A-439E-928A-95447140E918}" type="presOf" srcId="{2A29A7BC-3841-4C87-8D06-4471C3D6A3B4}" destId="{FB3451AD-D486-4F55-9555-53BDFA69DF7E}" srcOrd="0" destOrd="0" presId="urn:microsoft.com/office/officeart/2005/8/layout/orgChart1"/>
    <dgm:cxn modelId="{6A5C6180-32E5-48CD-A9E3-42BE3ED64715}" type="presOf" srcId="{01A11BEF-B9CA-4CB3-ADB9-25B75B9FB26E}" destId="{3121A84A-2760-494D-AD76-A66BC8467C1B}" srcOrd="0" destOrd="0" presId="urn:microsoft.com/office/officeart/2005/8/layout/orgChart1"/>
    <dgm:cxn modelId="{46CCF581-2986-482F-B4CB-A40BD2102ED6}" type="presOf" srcId="{2EDC7BD2-C837-402F-A428-1CD1EF0872B4}" destId="{736669B3-27E1-4D54-BCE2-4387BC4DA3FE}" srcOrd="0" destOrd="0" presId="urn:microsoft.com/office/officeart/2005/8/layout/orgChart1"/>
    <dgm:cxn modelId="{7E470C82-C3DA-4953-9C2B-EA6E3607AAFC}" srcId="{E53EFF52-FECB-4220-82B2-2B3B81ED924E}" destId="{3603861D-CA40-435D-82DF-30F69BF338C1}" srcOrd="1" destOrd="0" parTransId="{64EB587A-CF6B-4012-9783-2A6E65D8E92D}" sibTransId="{82AB6E8C-F6CB-4E08-8449-C550F73E0A1D}"/>
    <dgm:cxn modelId="{A8076E86-E39D-45D3-89CA-5E1DCF64B2B1}" type="presOf" srcId="{A730DBC1-BCD4-402D-B4EA-356B50ADFFB9}" destId="{000B06A6-2149-4D09-A2A7-C9655CBEC09D}" srcOrd="0" destOrd="0" presId="urn:microsoft.com/office/officeart/2005/8/layout/orgChart1"/>
    <dgm:cxn modelId="{03D2368A-DDDD-4578-9CC3-F89577EFFCF0}" type="presOf" srcId="{3328265B-0192-4348-BF21-C399848DD2AF}" destId="{9495548B-C32F-40EE-8F59-9DE52D0A4E43}" srcOrd="0" destOrd="0" presId="urn:microsoft.com/office/officeart/2005/8/layout/orgChart1"/>
    <dgm:cxn modelId="{B88DAD90-1ABE-438D-8D28-D358EDF7CB29}" type="presOf" srcId="{42E6B5C3-6807-4CFF-94AC-5AA9D28A9F26}" destId="{8BFB7EF3-7845-4C14-8707-395DCD154939}" srcOrd="0" destOrd="0" presId="urn:microsoft.com/office/officeart/2005/8/layout/orgChart1"/>
    <dgm:cxn modelId="{F2DF4D91-DAAB-40E3-B096-302542AA93F5}" type="presOf" srcId="{388DD34F-FA1D-4A7C-B93C-8C1386EE9FDE}" destId="{C74C02FD-B692-48CF-8E32-EE52AEFC1CD8}" srcOrd="0" destOrd="0" presId="urn:microsoft.com/office/officeart/2005/8/layout/orgChart1"/>
    <dgm:cxn modelId="{084CB593-6A4E-458D-848E-1159341C41A3}" srcId="{42E6B5C3-6807-4CFF-94AC-5AA9D28A9F26}" destId="{F9373294-28EF-4215-88B3-BED4C9627E44}" srcOrd="0" destOrd="0" parTransId="{1AB1833D-6468-46DC-9A58-F068B5E927FE}" sibTransId="{D1D86010-BF1A-4D12-860E-96FA55B9F8AC}"/>
    <dgm:cxn modelId="{D5F95095-0026-445B-9BDC-0B9340230DA3}" srcId="{BBD22079-18B6-42CF-9874-CA4B4AB158DB}" destId="{57A8DBA3-A8A1-4D5F-9BBF-C5674BC55C12}" srcOrd="0" destOrd="0" parTransId="{6C4F6964-5902-46C8-8ADE-F827EE8AA46D}" sibTransId="{50BA8FC4-D350-4B7D-A80F-20AD7E587870}"/>
    <dgm:cxn modelId="{07D992AA-5A9C-4D7D-BDB9-A22350629BD8}" type="presOf" srcId="{3603861D-CA40-435D-82DF-30F69BF338C1}" destId="{5668BA8E-7B1A-4A46-8E83-6340FD031766}" srcOrd="0" destOrd="0" presId="urn:microsoft.com/office/officeart/2005/8/layout/orgChart1"/>
    <dgm:cxn modelId="{BC9EFEAB-F2B3-4314-B168-AF5B18BE0BA1}" type="presOf" srcId="{ACA7F55E-DC32-46B6-9E3B-660B45498AD1}" destId="{30669645-EF0A-4283-A6BC-99F68FB2DF1E}" srcOrd="0" destOrd="0" presId="urn:microsoft.com/office/officeart/2005/8/layout/orgChart1"/>
    <dgm:cxn modelId="{178238AC-7DB4-4AAD-9096-A84B47C7E5EE}" srcId="{891805C0-6F24-4AAF-9C04-01E95626862E}" destId="{826A41C2-1D66-4BA3-B7BF-6E2B2A31CA80}" srcOrd="0" destOrd="0" parTransId="{EE9EB80A-3362-4442-A011-BE7BCF118D5A}" sibTransId="{7772FDE9-776A-4EFE-B2F9-EDF2A0122C19}"/>
    <dgm:cxn modelId="{B06548B1-62EF-48BD-BEB9-65C0C4F102F8}" type="presOf" srcId="{E3E9D7F0-8978-44DF-B8D3-3E6BDB15293E}" destId="{5929F22B-AA0E-444E-90F8-52DFF9303F77}" srcOrd="0" destOrd="0" presId="urn:microsoft.com/office/officeart/2005/8/layout/orgChart1"/>
    <dgm:cxn modelId="{867A02B7-23CF-40F5-9BDF-56A90515B7BD}" type="presOf" srcId="{7BA19C61-BF16-44AD-9EC7-22474D1D8C76}" destId="{6CD59FFE-9E36-41A9-9F49-A2D2EDE85D28}" srcOrd="0" destOrd="0" presId="urn:microsoft.com/office/officeart/2005/8/layout/orgChart1"/>
    <dgm:cxn modelId="{68A18CB9-BB59-4C12-AD98-FBCDD91686A7}" srcId="{2EDC7BD2-C837-402F-A428-1CD1EF0872B4}" destId="{388DD34F-FA1D-4A7C-B93C-8C1386EE9FDE}" srcOrd="1" destOrd="0" parTransId="{E6EFE65A-3E9E-4AC1-8689-6794AB1A614B}" sibTransId="{B44D8F31-1D15-4682-BD0F-9DC1534A9FD4}"/>
    <dgm:cxn modelId="{D71ECFBA-BD0D-4E74-9836-63009E0FE4F3}" type="presOf" srcId="{8639442E-F351-4C90-86E8-218F3731657D}" destId="{46836106-87BB-40A6-892E-14709E20BE59}" srcOrd="0" destOrd="0" presId="urn:microsoft.com/office/officeart/2005/8/layout/orgChart1"/>
    <dgm:cxn modelId="{2CD392C8-E15E-4598-8ADC-728553DB37AE}" srcId="{42E6B5C3-6807-4CFF-94AC-5AA9D28A9F26}" destId="{49D0AE45-B86B-494F-BF38-D94E46AC01AC}" srcOrd="1" destOrd="0" parTransId="{01A11BEF-B9CA-4CB3-ADB9-25B75B9FB26E}" sibTransId="{6E07E1C0-7B8B-4F0C-84B6-87D0F6F813D5}"/>
    <dgm:cxn modelId="{929414CB-9775-4519-BFA9-3E940052A96A}" type="presOf" srcId="{39E1F3AD-E9F5-46C9-B9D6-9C3BC868F864}" destId="{FDBA0A0D-79B5-4247-9310-64024A8FF59A}" srcOrd="0" destOrd="0" presId="urn:microsoft.com/office/officeart/2005/8/layout/orgChart1"/>
    <dgm:cxn modelId="{B76C65CB-A6CA-484B-AC7F-D8CEC43ED6B9}" type="presOf" srcId="{6C4F6964-5902-46C8-8ADE-F827EE8AA46D}" destId="{45F59B53-3482-42FC-93EE-107D69084D3F}" srcOrd="0" destOrd="0" presId="urn:microsoft.com/office/officeart/2005/8/layout/orgChart1"/>
    <dgm:cxn modelId="{95363ECF-7570-48C0-93FC-ABB716FA1142}" srcId="{2EDC7BD2-C837-402F-A428-1CD1EF0872B4}" destId="{E53EFF52-FECB-4220-82B2-2B3B81ED924E}" srcOrd="2" destOrd="0" parTransId="{ECA1E78E-AAD6-4114-8393-486C8D341012}" sibTransId="{F3F382BD-48DB-4F59-970F-93542890C9B9}"/>
    <dgm:cxn modelId="{50B574D2-FE78-48D2-AAA8-D1F368871796}" type="presOf" srcId="{ECA1E78E-AAD6-4114-8393-486C8D341012}" destId="{55BAEF56-6DFF-4D92-9247-866DFD76A367}" srcOrd="0" destOrd="0" presId="urn:microsoft.com/office/officeart/2005/8/layout/orgChart1"/>
    <dgm:cxn modelId="{E2BC37D8-1263-4449-BF63-195303DC8B93}" srcId="{2A29A7BC-3841-4C87-8D06-4471C3D6A3B4}" destId="{E3E9D7F0-8978-44DF-B8D3-3E6BDB15293E}" srcOrd="0" destOrd="0" parTransId="{8639442E-F351-4C90-86E8-218F3731657D}" sibTransId="{77DE403F-B8E7-41DC-AED5-97ED1128D20E}"/>
    <dgm:cxn modelId="{EEB261DF-44E1-42FE-A684-6EE3915CCEF0}" type="presOf" srcId="{894BBE80-E307-45A0-8621-FDF3F3D37A7C}" destId="{8DE02D20-28E1-467F-A5DC-6666FB5B975E}" srcOrd="0" destOrd="0" presId="urn:microsoft.com/office/officeart/2005/8/layout/orgChart1"/>
    <dgm:cxn modelId="{617AC4DF-8CFC-44F7-9E49-F447097EEEA8}" type="presOf" srcId="{B4C90CEA-FFC1-4725-96F5-D49CB36463E6}" destId="{1A609D0A-D8BA-4995-A359-97C20C506A3C}" srcOrd="0" destOrd="0" presId="urn:microsoft.com/office/officeart/2005/8/layout/orgChart1"/>
    <dgm:cxn modelId="{99CC7EE0-1961-4604-8241-E90625AFA73B}" type="presOf" srcId="{7BA19C61-BF16-44AD-9EC7-22474D1D8C76}" destId="{EA1BB656-8A24-4FD2-A99D-13652A67616E}" srcOrd="1" destOrd="0" presId="urn:microsoft.com/office/officeart/2005/8/layout/orgChart1"/>
    <dgm:cxn modelId="{5EB0F2E3-17EC-4B29-BD41-7C8DC2AC4BC4}" srcId="{2EDC7BD2-C837-402F-A428-1CD1EF0872B4}" destId="{891805C0-6F24-4AAF-9C04-01E95626862E}" srcOrd="0" destOrd="0" parTransId="{ACA7F55E-DC32-46B6-9E3B-660B45498AD1}" sibTransId="{7A356EEB-C98F-47E8-8709-E1164B0FC795}"/>
    <dgm:cxn modelId="{7A8132E4-5EF2-4112-8015-F59119DB78D7}" srcId="{E53EFF52-FECB-4220-82B2-2B3B81ED924E}" destId="{BBD22079-18B6-42CF-9874-CA4B4AB158DB}" srcOrd="0" destOrd="0" parTransId="{3328265B-0192-4348-BF21-C399848DD2AF}" sibTransId="{A7510DAF-C2E9-457A-9B5A-B0CD5E96D011}"/>
    <dgm:cxn modelId="{F231A8E5-6B84-476E-A8D0-00CD494F567B}" type="presOf" srcId="{891805C0-6F24-4AAF-9C04-01E95626862E}" destId="{B14B5165-C73B-4592-88DB-DE26A911FF3E}" srcOrd="0" destOrd="0" presId="urn:microsoft.com/office/officeart/2005/8/layout/orgChart1"/>
    <dgm:cxn modelId="{13BB97E8-0F72-4332-BA12-7C719F857795}" type="presOf" srcId="{E3E9D7F0-8978-44DF-B8D3-3E6BDB15293E}" destId="{17D90AC1-E219-472B-A2E4-E66E46F1F920}" srcOrd="1" destOrd="0" presId="urn:microsoft.com/office/officeart/2005/8/layout/orgChart1"/>
    <dgm:cxn modelId="{31BC3BEB-821F-4A55-BCB7-B21BE00298B7}" type="presOf" srcId="{C9EBE9E7-B822-429D-9B55-65BC759343F2}" destId="{EBAF4E54-4744-4CC0-B0CA-6F4449F5F64E}" srcOrd="0" destOrd="0" presId="urn:microsoft.com/office/officeart/2005/8/layout/orgChart1"/>
    <dgm:cxn modelId="{A239DCEC-D7FF-4A70-9E13-D5A046B41C10}" type="presOf" srcId="{2EDC7BD2-C837-402F-A428-1CD1EF0872B4}" destId="{63037B82-9A77-4368-8E25-0AE4B504F133}" srcOrd="1" destOrd="0" presId="urn:microsoft.com/office/officeart/2005/8/layout/orgChart1"/>
    <dgm:cxn modelId="{FE1DCFEE-6EED-4292-BD9B-68D977D1CA41}" type="presOf" srcId="{49D0AE45-B86B-494F-BF38-D94E46AC01AC}" destId="{02A92EFF-17DC-4529-9D73-F682326598ED}" srcOrd="1" destOrd="0" presId="urn:microsoft.com/office/officeart/2005/8/layout/orgChart1"/>
    <dgm:cxn modelId="{CB42DFEF-40A2-4BA0-8B94-FD8F413A11CC}" type="presOf" srcId="{49D0AE45-B86B-494F-BF38-D94E46AC01AC}" destId="{2AB677B0-952E-495B-A8D5-C85616FB03E2}" srcOrd="0" destOrd="0" presId="urn:microsoft.com/office/officeart/2005/8/layout/orgChart1"/>
    <dgm:cxn modelId="{49B774F2-1C34-4218-888A-EC4BABF8D783}" type="presOf" srcId="{57A8DBA3-A8A1-4D5F-9BBF-C5674BC55C12}" destId="{D2A3C57D-675D-49FA-A307-1F2F7DD3936A}" srcOrd="1" destOrd="0" presId="urn:microsoft.com/office/officeart/2005/8/layout/orgChart1"/>
    <dgm:cxn modelId="{E0CEF2F7-D133-43D0-AAE9-847DB5F2D616}" type="presOf" srcId="{E53EFF52-FECB-4220-82B2-2B3B81ED924E}" destId="{1957C589-4CC2-41BE-A28F-D0A18B76B19B}" srcOrd="1" destOrd="0" presId="urn:microsoft.com/office/officeart/2005/8/layout/orgChart1"/>
    <dgm:cxn modelId="{CC69BDF8-A74A-4517-9440-9D804C1B13DD}" type="presOf" srcId="{741ACCD1-EF16-404A-88C3-3DC6F5E68E69}" destId="{7616B2BC-A79E-4D43-9F6B-7E65582D08B5}" srcOrd="1" destOrd="0" presId="urn:microsoft.com/office/officeart/2005/8/layout/orgChart1"/>
    <dgm:cxn modelId="{905445FE-42F0-4400-86D4-2248F32B305D}" type="presOf" srcId="{64EB587A-CF6B-4012-9783-2A6E65D8E92D}" destId="{F0B9A011-9AE7-4A76-A114-487758702BC6}" srcOrd="0" destOrd="0" presId="urn:microsoft.com/office/officeart/2005/8/layout/orgChart1"/>
    <dgm:cxn modelId="{60682015-BFF2-4C43-97B9-B4A76809D1C9}" type="presParOf" srcId="{FDBA0A0D-79B5-4247-9310-64024A8FF59A}" destId="{3F409E6D-E0F3-47D8-BD4E-2122E3BD75F7}" srcOrd="0" destOrd="0" presId="urn:microsoft.com/office/officeart/2005/8/layout/orgChart1"/>
    <dgm:cxn modelId="{9900C6EC-08AD-4524-B995-A5B772571F35}" type="presParOf" srcId="{3F409E6D-E0F3-47D8-BD4E-2122E3BD75F7}" destId="{4D8D30AE-D1E7-46B3-83B7-DD751DF5EA9C}" srcOrd="0" destOrd="0" presId="urn:microsoft.com/office/officeart/2005/8/layout/orgChart1"/>
    <dgm:cxn modelId="{6D3A7C0B-3C9A-449C-B1B0-7A7D96E89E6B}" type="presParOf" srcId="{4D8D30AE-D1E7-46B3-83B7-DD751DF5EA9C}" destId="{736669B3-27E1-4D54-BCE2-4387BC4DA3FE}" srcOrd="0" destOrd="0" presId="urn:microsoft.com/office/officeart/2005/8/layout/orgChart1"/>
    <dgm:cxn modelId="{B0B161F9-03E4-4CE6-88D1-5876A75636D6}" type="presParOf" srcId="{4D8D30AE-D1E7-46B3-83B7-DD751DF5EA9C}" destId="{63037B82-9A77-4368-8E25-0AE4B504F133}" srcOrd="1" destOrd="0" presId="urn:microsoft.com/office/officeart/2005/8/layout/orgChart1"/>
    <dgm:cxn modelId="{837B047C-0892-4E1B-B5F7-A3BF6DB6FFC6}" type="presParOf" srcId="{3F409E6D-E0F3-47D8-BD4E-2122E3BD75F7}" destId="{E11F6ED9-6E9C-4A8E-AC70-3AF7DDE0F6C3}" srcOrd="1" destOrd="0" presId="urn:microsoft.com/office/officeart/2005/8/layout/orgChart1"/>
    <dgm:cxn modelId="{DBA993CB-74ED-4F47-9AC2-922499AD3E33}" type="presParOf" srcId="{E11F6ED9-6E9C-4A8E-AC70-3AF7DDE0F6C3}" destId="{30669645-EF0A-4283-A6BC-99F68FB2DF1E}" srcOrd="0" destOrd="0" presId="urn:microsoft.com/office/officeart/2005/8/layout/orgChart1"/>
    <dgm:cxn modelId="{E7174220-325F-4079-ACE5-604D44C217D6}" type="presParOf" srcId="{E11F6ED9-6E9C-4A8E-AC70-3AF7DDE0F6C3}" destId="{A3422251-7895-4D2F-8ACE-1365884CC93B}" srcOrd="1" destOrd="0" presId="urn:microsoft.com/office/officeart/2005/8/layout/orgChart1"/>
    <dgm:cxn modelId="{D88680C9-3BEF-4740-8567-3919125D280B}" type="presParOf" srcId="{A3422251-7895-4D2F-8ACE-1365884CC93B}" destId="{5CB88A4B-C744-4B13-8747-97CF95E96B4D}" srcOrd="0" destOrd="0" presId="urn:microsoft.com/office/officeart/2005/8/layout/orgChart1"/>
    <dgm:cxn modelId="{A301EBCC-CB4C-4165-8D76-95BA85B2E183}" type="presParOf" srcId="{5CB88A4B-C744-4B13-8747-97CF95E96B4D}" destId="{B14B5165-C73B-4592-88DB-DE26A911FF3E}" srcOrd="0" destOrd="0" presId="urn:microsoft.com/office/officeart/2005/8/layout/orgChart1"/>
    <dgm:cxn modelId="{2B70AA59-49FD-45CE-BE54-3C2876C27C3B}" type="presParOf" srcId="{5CB88A4B-C744-4B13-8747-97CF95E96B4D}" destId="{6D5A4EC1-A1F8-4057-B7A2-0E4641426D09}" srcOrd="1" destOrd="0" presId="urn:microsoft.com/office/officeart/2005/8/layout/orgChart1"/>
    <dgm:cxn modelId="{AB6DEFC4-F58B-417F-A1EB-E1A69FD868BC}" type="presParOf" srcId="{A3422251-7895-4D2F-8ACE-1365884CC93B}" destId="{1409480A-E4AA-420A-B19D-219A04735847}" srcOrd="1" destOrd="0" presId="urn:microsoft.com/office/officeart/2005/8/layout/orgChart1"/>
    <dgm:cxn modelId="{6DDF1627-4E6E-4408-A2A0-A53329DC481F}" type="presParOf" srcId="{1409480A-E4AA-420A-B19D-219A04735847}" destId="{084E8C91-3154-46FC-87BE-61C1CE47FF64}" srcOrd="0" destOrd="0" presId="urn:microsoft.com/office/officeart/2005/8/layout/orgChart1"/>
    <dgm:cxn modelId="{63553BD5-A3C1-4B72-8D27-128CAFA0144F}" type="presParOf" srcId="{1409480A-E4AA-420A-B19D-219A04735847}" destId="{739316DC-607B-4DE3-9D85-5EA87497A750}" srcOrd="1" destOrd="0" presId="urn:microsoft.com/office/officeart/2005/8/layout/orgChart1"/>
    <dgm:cxn modelId="{2889F5B2-FB3F-441D-987C-3505ED0978D5}" type="presParOf" srcId="{739316DC-607B-4DE3-9D85-5EA87497A750}" destId="{BA454D6C-3F8D-4176-9189-C335838675A6}" srcOrd="0" destOrd="0" presId="urn:microsoft.com/office/officeart/2005/8/layout/orgChart1"/>
    <dgm:cxn modelId="{74EA6B52-7453-4705-81C8-762A0127352C}" type="presParOf" srcId="{BA454D6C-3F8D-4176-9189-C335838675A6}" destId="{9CDDAB8F-34B9-4AAB-912A-90A7B98128A6}" srcOrd="0" destOrd="0" presId="urn:microsoft.com/office/officeart/2005/8/layout/orgChart1"/>
    <dgm:cxn modelId="{73BD4602-7F8C-41DC-8CA7-C02DE64DE944}" type="presParOf" srcId="{BA454D6C-3F8D-4176-9189-C335838675A6}" destId="{568C2B07-9CE0-4708-9818-240ADA9D40CE}" srcOrd="1" destOrd="0" presId="urn:microsoft.com/office/officeart/2005/8/layout/orgChart1"/>
    <dgm:cxn modelId="{E1105B31-FC93-41DF-A2D8-3F7FDECBCB13}" type="presParOf" srcId="{739316DC-607B-4DE3-9D85-5EA87497A750}" destId="{F0B5146F-9206-4CB4-ADAC-BCD07A48529F}" srcOrd="1" destOrd="0" presId="urn:microsoft.com/office/officeart/2005/8/layout/orgChart1"/>
    <dgm:cxn modelId="{745E9C12-92E8-4AF3-8C27-DB86D60C4D1F}" type="presParOf" srcId="{739316DC-607B-4DE3-9D85-5EA87497A750}" destId="{5137BB7E-68BA-4411-8F1D-FC4A606F382B}" srcOrd="2" destOrd="0" presId="urn:microsoft.com/office/officeart/2005/8/layout/orgChart1"/>
    <dgm:cxn modelId="{573E9490-F90F-42A0-957E-F53EEB439B89}" type="presParOf" srcId="{1409480A-E4AA-420A-B19D-219A04735847}" destId="{8DE02D20-28E1-467F-A5DC-6666FB5B975E}" srcOrd="2" destOrd="0" presId="urn:microsoft.com/office/officeart/2005/8/layout/orgChart1"/>
    <dgm:cxn modelId="{1F380516-EAED-4EDE-826C-9C215E568CDB}" type="presParOf" srcId="{1409480A-E4AA-420A-B19D-219A04735847}" destId="{C37C741C-5385-4E5A-B6F5-706EAD0F98D7}" srcOrd="3" destOrd="0" presId="urn:microsoft.com/office/officeart/2005/8/layout/orgChart1"/>
    <dgm:cxn modelId="{82110B5B-94AD-4B0E-92C7-1F0D2F20EE84}" type="presParOf" srcId="{C37C741C-5385-4E5A-B6F5-706EAD0F98D7}" destId="{06A62812-E633-4EC5-9326-E7D3B96E6202}" srcOrd="0" destOrd="0" presId="urn:microsoft.com/office/officeart/2005/8/layout/orgChart1"/>
    <dgm:cxn modelId="{0ADB8262-78FF-4D8B-9E02-7B81DE50CA95}" type="presParOf" srcId="{06A62812-E633-4EC5-9326-E7D3B96E6202}" destId="{95C00EC0-77B6-44D4-AAFC-C6E961D9AAFF}" srcOrd="0" destOrd="0" presId="urn:microsoft.com/office/officeart/2005/8/layout/orgChart1"/>
    <dgm:cxn modelId="{5822CAB5-7F41-4E08-9443-A8E1E096D70A}" type="presParOf" srcId="{06A62812-E633-4EC5-9326-E7D3B96E6202}" destId="{BD127D26-76BC-4461-95C7-1DBB55195AF5}" srcOrd="1" destOrd="0" presId="urn:microsoft.com/office/officeart/2005/8/layout/orgChart1"/>
    <dgm:cxn modelId="{ACD74C24-0ECB-4ED9-8E0D-DBDE9FE13ECB}" type="presParOf" srcId="{C37C741C-5385-4E5A-B6F5-706EAD0F98D7}" destId="{FDD417A0-E2D8-4F02-BF1D-FEFE5C16387C}" srcOrd="1" destOrd="0" presId="urn:microsoft.com/office/officeart/2005/8/layout/orgChart1"/>
    <dgm:cxn modelId="{C9CFC45F-D9E3-43ED-B70E-F83607BE851C}" type="presParOf" srcId="{C37C741C-5385-4E5A-B6F5-706EAD0F98D7}" destId="{B15D1288-CB33-4BAA-9604-E151EC66998F}" srcOrd="2" destOrd="0" presId="urn:microsoft.com/office/officeart/2005/8/layout/orgChart1"/>
    <dgm:cxn modelId="{150CBBFE-4B76-43B0-A18B-0283B904FA77}" type="presParOf" srcId="{A3422251-7895-4D2F-8ACE-1365884CC93B}" destId="{65E50A4B-84A6-4829-BE2A-6015B4BE24F3}" srcOrd="2" destOrd="0" presId="urn:microsoft.com/office/officeart/2005/8/layout/orgChart1"/>
    <dgm:cxn modelId="{60323C78-61D3-4256-936C-324391D7F67A}" type="presParOf" srcId="{E11F6ED9-6E9C-4A8E-AC70-3AF7DDE0F6C3}" destId="{4E327903-97B7-4F4B-8D12-B8E7818C34BB}" srcOrd="2" destOrd="0" presId="urn:microsoft.com/office/officeart/2005/8/layout/orgChart1"/>
    <dgm:cxn modelId="{9C0FD428-4195-4339-BC0C-68704A36A648}" type="presParOf" srcId="{E11F6ED9-6E9C-4A8E-AC70-3AF7DDE0F6C3}" destId="{F2D977D6-FD98-4561-AE7B-271F80455BFB}" srcOrd="3" destOrd="0" presId="urn:microsoft.com/office/officeart/2005/8/layout/orgChart1"/>
    <dgm:cxn modelId="{6AA36054-08EC-435C-AF97-84497C3EB06C}" type="presParOf" srcId="{F2D977D6-FD98-4561-AE7B-271F80455BFB}" destId="{A7A677B8-C4D4-4C59-8E1C-7BD6B4328679}" srcOrd="0" destOrd="0" presId="urn:microsoft.com/office/officeart/2005/8/layout/orgChart1"/>
    <dgm:cxn modelId="{9F14AD70-9ECD-4669-B30E-AAD2D02525CA}" type="presParOf" srcId="{A7A677B8-C4D4-4C59-8E1C-7BD6B4328679}" destId="{C74C02FD-B692-48CF-8E32-EE52AEFC1CD8}" srcOrd="0" destOrd="0" presId="urn:microsoft.com/office/officeart/2005/8/layout/orgChart1"/>
    <dgm:cxn modelId="{2EFA863D-2585-41F8-AB3A-192C816A309A}" type="presParOf" srcId="{A7A677B8-C4D4-4C59-8E1C-7BD6B4328679}" destId="{C7256996-AB97-4967-929D-B04C95B44A59}" srcOrd="1" destOrd="0" presId="urn:microsoft.com/office/officeart/2005/8/layout/orgChart1"/>
    <dgm:cxn modelId="{DDDE5E2B-C1AF-4547-B59E-D6123BAAF635}" type="presParOf" srcId="{F2D977D6-FD98-4561-AE7B-271F80455BFB}" destId="{15280EC0-2163-4399-8666-336433E86C6A}" srcOrd="1" destOrd="0" presId="urn:microsoft.com/office/officeart/2005/8/layout/orgChart1"/>
    <dgm:cxn modelId="{3F5929AB-0478-4699-87B0-E5E057929190}" type="presParOf" srcId="{15280EC0-2163-4399-8666-336433E86C6A}" destId="{EBAF4E54-4744-4CC0-B0CA-6F4449F5F64E}" srcOrd="0" destOrd="0" presId="urn:microsoft.com/office/officeart/2005/8/layout/orgChart1"/>
    <dgm:cxn modelId="{11A39400-ADAB-4467-AF1E-097BE1F7C6DD}" type="presParOf" srcId="{15280EC0-2163-4399-8666-336433E86C6A}" destId="{FF68CCBD-F14C-4E25-BADB-084285AC8502}" srcOrd="1" destOrd="0" presId="urn:microsoft.com/office/officeart/2005/8/layout/orgChart1"/>
    <dgm:cxn modelId="{3992233B-8B59-4213-BA51-573C0F836921}" type="presParOf" srcId="{FF68CCBD-F14C-4E25-BADB-084285AC8502}" destId="{203AE882-D9E2-484A-90C8-51FC6F285B63}" srcOrd="0" destOrd="0" presId="urn:microsoft.com/office/officeart/2005/8/layout/orgChart1"/>
    <dgm:cxn modelId="{09F99C5C-E847-4C24-92C0-36C3ABA3930C}" type="presParOf" srcId="{203AE882-D9E2-484A-90C8-51FC6F285B63}" destId="{1A609D0A-D8BA-4995-A359-97C20C506A3C}" srcOrd="0" destOrd="0" presId="urn:microsoft.com/office/officeart/2005/8/layout/orgChart1"/>
    <dgm:cxn modelId="{0D051103-DCF4-4939-84ED-59E4DA59492E}" type="presParOf" srcId="{203AE882-D9E2-484A-90C8-51FC6F285B63}" destId="{259E0D8B-3960-4C91-8FF9-3CC6AEE466A8}" srcOrd="1" destOrd="0" presId="urn:microsoft.com/office/officeart/2005/8/layout/orgChart1"/>
    <dgm:cxn modelId="{0306B5EF-E674-4E9C-B59D-8490775F5869}" type="presParOf" srcId="{FF68CCBD-F14C-4E25-BADB-084285AC8502}" destId="{4217AD4C-D213-4BED-868F-1C2DFEE60D25}" srcOrd="1" destOrd="0" presId="urn:microsoft.com/office/officeart/2005/8/layout/orgChart1"/>
    <dgm:cxn modelId="{0CF6B2A6-A976-4534-B99A-6C4B62F5D199}" type="presParOf" srcId="{FF68CCBD-F14C-4E25-BADB-084285AC8502}" destId="{CEC4CD67-B9E3-48EA-A73C-7FCC3ECC72FF}" srcOrd="2" destOrd="0" presId="urn:microsoft.com/office/officeart/2005/8/layout/orgChart1"/>
    <dgm:cxn modelId="{CC5A9944-99F4-4274-A829-A20133E3A1AB}" type="presParOf" srcId="{15280EC0-2163-4399-8666-336433E86C6A}" destId="{70A266C1-F24E-4F61-8B4C-AF81C907DB15}" srcOrd="2" destOrd="0" presId="urn:microsoft.com/office/officeart/2005/8/layout/orgChart1"/>
    <dgm:cxn modelId="{3C555AF2-82F7-4FB7-A28B-50B6BC562944}" type="presParOf" srcId="{15280EC0-2163-4399-8666-336433E86C6A}" destId="{151F5CB7-F34B-4F92-A917-66C9945DDE44}" srcOrd="3" destOrd="0" presId="urn:microsoft.com/office/officeart/2005/8/layout/orgChart1"/>
    <dgm:cxn modelId="{878B3929-5877-471C-9660-DA75EE1D84A0}" type="presParOf" srcId="{151F5CB7-F34B-4F92-A917-66C9945DDE44}" destId="{2468CB05-9CD2-418E-A555-948FE08C80D3}" srcOrd="0" destOrd="0" presId="urn:microsoft.com/office/officeart/2005/8/layout/orgChart1"/>
    <dgm:cxn modelId="{3C2C8B48-83C4-42D1-9FC1-A633564F269D}" type="presParOf" srcId="{2468CB05-9CD2-418E-A555-948FE08C80D3}" destId="{325532F5-25AB-4EC4-8A82-3A067ED96691}" srcOrd="0" destOrd="0" presId="urn:microsoft.com/office/officeart/2005/8/layout/orgChart1"/>
    <dgm:cxn modelId="{0186C9CC-C407-4841-8595-AF221B5E04B3}" type="presParOf" srcId="{2468CB05-9CD2-418E-A555-948FE08C80D3}" destId="{7616B2BC-A79E-4D43-9F6B-7E65582D08B5}" srcOrd="1" destOrd="0" presId="urn:microsoft.com/office/officeart/2005/8/layout/orgChart1"/>
    <dgm:cxn modelId="{858A2BDF-45EF-4157-8410-5E81A64A87A1}" type="presParOf" srcId="{151F5CB7-F34B-4F92-A917-66C9945DDE44}" destId="{3987CF3C-0D6E-4B95-B4CC-AE0F75DFA6CA}" srcOrd="1" destOrd="0" presId="urn:microsoft.com/office/officeart/2005/8/layout/orgChart1"/>
    <dgm:cxn modelId="{875FB294-6B66-4680-B991-3432D45D6BD1}" type="presParOf" srcId="{151F5CB7-F34B-4F92-A917-66C9945DDE44}" destId="{D11985BC-AC3A-47C6-B963-2B2CFF61AAFC}" srcOrd="2" destOrd="0" presId="urn:microsoft.com/office/officeart/2005/8/layout/orgChart1"/>
    <dgm:cxn modelId="{916EF2E6-F5B2-4FBB-9261-E0191D98F788}" type="presParOf" srcId="{F2D977D6-FD98-4561-AE7B-271F80455BFB}" destId="{34FC6F06-1E6F-4E2E-81B0-B62F22076E38}" srcOrd="2" destOrd="0" presId="urn:microsoft.com/office/officeart/2005/8/layout/orgChart1"/>
    <dgm:cxn modelId="{E9A8B918-FD83-4ADF-BF2C-6E8B1BC14A8D}" type="presParOf" srcId="{E11F6ED9-6E9C-4A8E-AC70-3AF7DDE0F6C3}" destId="{55BAEF56-6DFF-4D92-9247-866DFD76A367}" srcOrd="4" destOrd="0" presId="urn:microsoft.com/office/officeart/2005/8/layout/orgChart1"/>
    <dgm:cxn modelId="{EE0A834C-2286-45A1-9A39-A51A0A40A57B}" type="presParOf" srcId="{E11F6ED9-6E9C-4A8E-AC70-3AF7DDE0F6C3}" destId="{26FBBBEC-AF2E-4EAE-A780-BD9EFCA698A1}" srcOrd="5" destOrd="0" presId="urn:microsoft.com/office/officeart/2005/8/layout/orgChart1"/>
    <dgm:cxn modelId="{18064C45-B1CE-40D4-BE47-1BC49EC91E51}" type="presParOf" srcId="{26FBBBEC-AF2E-4EAE-A780-BD9EFCA698A1}" destId="{879FF612-DEEE-4066-8B24-202642AE7243}" srcOrd="0" destOrd="0" presId="urn:microsoft.com/office/officeart/2005/8/layout/orgChart1"/>
    <dgm:cxn modelId="{8DD621B8-4883-4745-B2EC-D73E0137F0B5}" type="presParOf" srcId="{879FF612-DEEE-4066-8B24-202642AE7243}" destId="{FF744443-A8AA-4EB0-B25F-9FE3E743D94C}" srcOrd="0" destOrd="0" presId="urn:microsoft.com/office/officeart/2005/8/layout/orgChart1"/>
    <dgm:cxn modelId="{199AED54-8FE6-446D-A869-E38E9FC08DE0}" type="presParOf" srcId="{879FF612-DEEE-4066-8B24-202642AE7243}" destId="{1957C589-4CC2-41BE-A28F-D0A18B76B19B}" srcOrd="1" destOrd="0" presId="urn:microsoft.com/office/officeart/2005/8/layout/orgChart1"/>
    <dgm:cxn modelId="{D1F7F356-9879-47DD-AD02-45090AA33B94}" type="presParOf" srcId="{26FBBBEC-AF2E-4EAE-A780-BD9EFCA698A1}" destId="{06C4A763-24A4-402E-AE49-3D9066E20338}" srcOrd="1" destOrd="0" presId="urn:microsoft.com/office/officeart/2005/8/layout/orgChart1"/>
    <dgm:cxn modelId="{A477835F-2E0D-42B1-AC0B-43B132CC9244}" type="presParOf" srcId="{06C4A763-24A4-402E-AE49-3D9066E20338}" destId="{9495548B-C32F-40EE-8F59-9DE52D0A4E43}" srcOrd="0" destOrd="0" presId="urn:microsoft.com/office/officeart/2005/8/layout/orgChart1"/>
    <dgm:cxn modelId="{EE4570E2-8853-47F5-9DA7-1B5440710D15}" type="presParOf" srcId="{06C4A763-24A4-402E-AE49-3D9066E20338}" destId="{FD9E0CCB-C192-43F2-A8A5-6C51B798634F}" srcOrd="1" destOrd="0" presId="urn:microsoft.com/office/officeart/2005/8/layout/orgChart1"/>
    <dgm:cxn modelId="{5732B12F-CFCF-4D02-85D6-09B2FADA5240}" type="presParOf" srcId="{FD9E0CCB-C192-43F2-A8A5-6C51B798634F}" destId="{2485F2FA-5C63-4373-925E-16F4447EF6B2}" srcOrd="0" destOrd="0" presId="urn:microsoft.com/office/officeart/2005/8/layout/orgChart1"/>
    <dgm:cxn modelId="{6D3B6FF8-FADB-49EF-9C02-6014CEAE1685}" type="presParOf" srcId="{2485F2FA-5C63-4373-925E-16F4447EF6B2}" destId="{D54344FB-BF73-4DEA-BA28-0A76C867EE12}" srcOrd="0" destOrd="0" presId="urn:microsoft.com/office/officeart/2005/8/layout/orgChart1"/>
    <dgm:cxn modelId="{B2C1975D-DA36-4DBD-B947-581F00004F82}" type="presParOf" srcId="{2485F2FA-5C63-4373-925E-16F4447EF6B2}" destId="{25155745-53EE-41D5-A1EC-54B0A6AA4AC9}" srcOrd="1" destOrd="0" presId="urn:microsoft.com/office/officeart/2005/8/layout/orgChart1"/>
    <dgm:cxn modelId="{6E8D16D7-9AF5-4175-9934-610194053639}" type="presParOf" srcId="{FD9E0CCB-C192-43F2-A8A5-6C51B798634F}" destId="{44900475-5400-4D9B-804F-39BEA35DDDD8}" srcOrd="1" destOrd="0" presId="urn:microsoft.com/office/officeart/2005/8/layout/orgChart1"/>
    <dgm:cxn modelId="{D802545D-5A32-4C4C-9956-05532A3C6D25}" type="presParOf" srcId="{44900475-5400-4D9B-804F-39BEA35DDDD8}" destId="{45F59B53-3482-42FC-93EE-107D69084D3F}" srcOrd="0" destOrd="0" presId="urn:microsoft.com/office/officeart/2005/8/layout/orgChart1"/>
    <dgm:cxn modelId="{1362D52E-1425-4F47-957C-1AD1C654315D}" type="presParOf" srcId="{44900475-5400-4D9B-804F-39BEA35DDDD8}" destId="{ED23E07E-1F93-4BC9-A0CF-1911740D6367}" srcOrd="1" destOrd="0" presId="urn:microsoft.com/office/officeart/2005/8/layout/orgChart1"/>
    <dgm:cxn modelId="{B54D4A8A-5E80-43D3-AEAA-09EF8F044417}" type="presParOf" srcId="{ED23E07E-1F93-4BC9-A0CF-1911740D6367}" destId="{8F944B77-AB00-421B-A9D9-8B088471D7F4}" srcOrd="0" destOrd="0" presId="urn:microsoft.com/office/officeart/2005/8/layout/orgChart1"/>
    <dgm:cxn modelId="{E4D974BF-4C56-405F-AB97-75C7014C274F}" type="presParOf" srcId="{8F944B77-AB00-421B-A9D9-8B088471D7F4}" destId="{A4E1CD79-EE8B-4731-99B5-8D19B6FBD504}" srcOrd="0" destOrd="0" presId="urn:microsoft.com/office/officeart/2005/8/layout/orgChart1"/>
    <dgm:cxn modelId="{A9719464-01A7-4708-B19D-AAB02F1BD1EF}" type="presParOf" srcId="{8F944B77-AB00-421B-A9D9-8B088471D7F4}" destId="{D2A3C57D-675D-49FA-A307-1F2F7DD3936A}" srcOrd="1" destOrd="0" presId="urn:microsoft.com/office/officeart/2005/8/layout/orgChart1"/>
    <dgm:cxn modelId="{3955B966-7F4C-4A5A-83C3-BA2BD28D3C44}" type="presParOf" srcId="{ED23E07E-1F93-4BC9-A0CF-1911740D6367}" destId="{9A0C19E9-D2CC-456C-946F-7EF662062536}" srcOrd="1" destOrd="0" presId="urn:microsoft.com/office/officeart/2005/8/layout/orgChart1"/>
    <dgm:cxn modelId="{CB2477B4-D445-4F2A-80D2-7D599FE82A77}" type="presParOf" srcId="{ED23E07E-1F93-4BC9-A0CF-1911740D6367}" destId="{673A9447-DC99-480A-8CDB-C06D11780EF6}" srcOrd="2" destOrd="0" presId="urn:microsoft.com/office/officeart/2005/8/layout/orgChart1"/>
    <dgm:cxn modelId="{48490397-EF6A-456A-81F6-4D7B709A78BB}" type="presParOf" srcId="{44900475-5400-4D9B-804F-39BEA35DDDD8}" destId="{000B06A6-2149-4D09-A2A7-C9655CBEC09D}" srcOrd="2" destOrd="0" presId="urn:microsoft.com/office/officeart/2005/8/layout/orgChart1"/>
    <dgm:cxn modelId="{AA8E999B-3F4C-4D82-9296-80F540882226}" type="presParOf" srcId="{44900475-5400-4D9B-804F-39BEA35DDDD8}" destId="{E579F97A-15A6-4822-ABB7-098E0711EBDA}" srcOrd="3" destOrd="0" presId="urn:microsoft.com/office/officeart/2005/8/layout/orgChart1"/>
    <dgm:cxn modelId="{454D7AB8-D63F-418C-9378-17043304468C}" type="presParOf" srcId="{E579F97A-15A6-4822-ABB7-098E0711EBDA}" destId="{25DF1FAB-1EA2-4787-9B7D-8C3DA9FCD5F9}" srcOrd="0" destOrd="0" presId="urn:microsoft.com/office/officeart/2005/8/layout/orgChart1"/>
    <dgm:cxn modelId="{E60DA9F9-9F2E-4A12-BE14-E3E648A54817}" type="presParOf" srcId="{25DF1FAB-1EA2-4787-9B7D-8C3DA9FCD5F9}" destId="{FEA5A747-FDE6-4E27-80AB-D2BAD427A407}" srcOrd="0" destOrd="0" presId="urn:microsoft.com/office/officeart/2005/8/layout/orgChart1"/>
    <dgm:cxn modelId="{1D0E8187-2D87-445C-8862-13F2F86B0A6C}" type="presParOf" srcId="{25DF1FAB-1EA2-4787-9B7D-8C3DA9FCD5F9}" destId="{F65E99A1-6C5C-4D54-94AB-B83B4EB7C409}" srcOrd="1" destOrd="0" presId="urn:microsoft.com/office/officeart/2005/8/layout/orgChart1"/>
    <dgm:cxn modelId="{F431F5B9-1BD0-4EF4-B301-B22849517D01}" type="presParOf" srcId="{E579F97A-15A6-4822-ABB7-098E0711EBDA}" destId="{19FE7AA9-AAFB-4FC2-8F0A-3FEE91FB9E5D}" srcOrd="1" destOrd="0" presId="urn:microsoft.com/office/officeart/2005/8/layout/orgChart1"/>
    <dgm:cxn modelId="{03F70662-734E-489A-ACB7-6725D15FF84F}" type="presParOf" srcId="{E579F97A-15A6-4822-ABB7-098E0711EBDA}" destId="{225949C4-F831-4CFA-B6C9-146FED8D06A1}" srcOrd="2" destOrd="0" presId="urn:microsoft.com/office/officeart/2005/8/layout/orgChart1"/>
    <dgm:cxn modelId="{ACE8D9AE-7F47-40C8-8ECC-90FD8627588D}" type="presParOf" srcId="{FD9E0CCB-C192-43F2-A8A5-6C51B798634F}" destId="{23CB2095-40B0-4281-92E0-4063966B50A8}" srcOrd="2" destOrd="0" presId="urn:microsoft.com/office/officeart/2005/8/layout/orgChart1"/>
    <dgm:cxn modelId="{107D1295-0978-49D9-A7ED-F890D6CE2AE9}" type="presParOf" srcId="{06C4A763-24A4-402E-AE49-3D9066E20338}" destId="{F0B9A011-9AE7-4A76-A114-487758702BC6}" srcOrd="2" destOrd="0" presId="urn:microsoft.com/office/officeart/2005/8/layout/orgChart1"/>
    <dgm:cxn modelId="{B8AD1911-157A-49D5-8B95-08C41C34BEB1}" type="presParOf" srcId="{06C4A763-24A4-402E-AE49-3D9066E20338}" destId="{4F839CF8-150E-4344-B644-B9FEB527902C}" srcOrd="3" destOrd="0" presId="urn:microsoft.com/office/officeart/2005/8/layout/orgChart1"/>
    <dgm:cxn modelId="{99A7EBB9-6CE4-47C7-A79A-02B56709456E}" type="presParOf" srcId="{4F839CF8-150E-4344-B644-B9FEB527902C}" destId="{60D3F3B7-A73E-4389-A171-E584DA24172E}" srcOrd="0" destOrd="0" presId="urn:microsoft.com/office/officeart/2005/8/layout/orgChart1"/>
    <dgm:cxn modelId="{1FA48400-593E-403F-AF00-847919CB1D7C}" type="presParOf" srcId="{60D3F3B7-A73E-4389-A171-E584DA24172E}" destId="{5668BA8E-7B1A-4A46-8E83-6340FD031766}" srcOrd="0" destOrd="0" presId="urn:microsoft.com/office/officeart/2005/8/layout/orgChart1"/>
    <dgm:cxn modelId="{2413AAAF-53EF-4871-8F2F-C698949000C4}" type="presParOf" srcId="{60D3F3B7-A73E-4389-A171-E584DA24172E}" destId="{99E85E49-9B0B-45C5-96FF-E0D1A24A2DEF}" srcOrd="1" destOrd="0" presId="urn:microsoft.com/office/officeart/2005/8/layout/orgChart1"/>
    <dgm:cxn modelId="{4EFCFE8B-783A-4E38-A714-83D4B4E99716}" type="presParOf" srcId="{4F839CF8-150E-4344-B644-B9FEB527902C}" destId="{15F7955F-7AEB-41DB-B42A-8462C1DCEF7A}" srcOrd="1" destOrd="0" presId="urn:microsoft.com/office/officeart/2005/8/layout/orgChart1"/>
    <dgm:cxn modelId="{F62BA9CC-0A93-41D1-84E7-368D5D36D2D9}" type="presParOf" srcId="{4F839CF8-150E-4344-B644-B9FEB527902C}" destId="{5DC9A983-1617-4CEB-8DA9-6CD949E387A9}" srcOrd="2" destOrd="0" presId="urn:microsoft.com/office/officeart/2005/8/layout/orgChart1"/>
    <dgm:cxn modelId="{05297751-465E-4904-87D3-4D0A64D8F33B}" type="presParOf" srcId="{26FBBBEC-AF2E-4EAE-A780-BD9EFCA698A1}" destId="{D1E68C51-3954-4C36-8F68-3A820BED8BC8}" srcOrd="2" destOrd="0" presId="urn:microsoft.com/office/officeart/2005/8/layout/orgChart1"/>
    <dgm:cxn modelId="{276BA53D-0C65-49DA-A14F-77F8F0F4B1CA}" type="presParOf" srcId="{E11F6ED9-6E9C-4A8E-AC70-3AF7DDE0F6C3}" destId="{F5F32B28-799C-49AF-8FA6-D74C58CD07D2}" srcOrd="6" destOrd="0" presId="urn:microsoft.com/office/officeart/2005/8/layout/orgChart1"/>
    <dgm:cxn modelId="{746E3452-19C3-47E2-B16B-12EB7A38D63F}" type="presParOf" srcId="{E11F6ED9-6E9C-4A8E-AC70-3AF7DDE0F6C3}" destId="{CEA1868E-D3F5-4E18-82B9-A61BD41F2CA6}" srcOrd="7" destOrd="0" presId="urn:microsoft.com/office/officeart/2005/8/layout/orgChart1"/>
    <dgm:cxn modelId="{8D3BD29C-2DBF-45D2-B202-CF4F0C91DA9E}" type="presParOf" srcId="{CEA1868E-D3F5-4E18-82B9-A61BD41F2CA6}" destId="{4955B7D8-A2E5-4381-B6B1-13FBEB142C14}" srcOrd="0" destOrd="0" presId="urn:microsoft.com/office/officeart/2005/8/layout/orgChart1"/>
    <dgm:cxn modelId="{A5395C64-2FE2-4741-91DC-447C46494A32}" type="presParOf" srcId="{4955B7D8-A2E5-4381-B6B1-13FBEB142C14}" destId="{8BFB7EF3-7845-4C14-8707-395DCD154939}" srcOrd="0" destOrd="0" presId="urn:microsoft.com/office/officeart/2005/8/layout/orgChart1"/>
    <dgm:cxn modelId="{CD9F8A46-7911-4C9D-AECC-363EA1152129}" type="presParOf" srcId="{4955B7D8-A2E5-4381-B6B1-13FBEB142C14}" destId="{E550A95E-5E79-45B8-8A9F-D48866FF2F74}" srcOrd="1" destOrd="0" presId="urn:microsoft.com/office/officeart/2005/8/layout/orgChart1"/>
    <dgm:cxn modelId="{68BF52C2-2D49-4BDE-B6AD-EA43290AF3C7}" type="presParOf" srcId="{CEA1868E-D3F5-4E18-82B9-A61BD41F2CA6}" destId="{C7DBAFD4-796E-461D-8102-7F742FD12C79}" srcOrd="1" destOrd="0" presId="urn:microsoft.com/office/officeart/2005/8/layout/orgChart1"/>
    <dgm:cxn modelId="{72717419-A626-4137-93BB-00A22E86A7E0}" type="presParOf" srcId="{C7DBAFD4-796E-461D-8102-7F742FD12C79}" destId="{F32DAB7F-52F7-4978-8CAA-CBB64D5C9930}" srcOrd="0" destOrd="0" presId="urn:microsoft.com/office/officeart/2005/8/layout/orgChart1"/>
    <dgm:cxn modelId="{83F4F7B2-F6BE-4C43-B64D-A66B6E3EAC78}" type="presParOf" srcId="{C7DBAFD4-796E-461D-8102-7F742FD12C79}" destId="{F567A0D8-7C97-4EF3-BC79-999ABB63ED82}" srcOrd="1" destOrd="0" presId="urn:microsoft.com/office/officeart/2005/8/layout/orgChart1"/>
    <dgm:cxn modelId="{5147D1EB-453B-4547-BA6F-170C6681E933}" type="presParOf" srcId="{F567A0D8-7C97-4EF3-BC79-999ABB63ED82}" destId="{341ABF3C-6453-42B4-BB73-741983C9EAC9}" srcOrd="0" destOrd="0" presId="urn:microsoft.com/office/officeart/2005/8/layout/orgChart1"/>
    <dgm:cxn modelId="{A5205291-0FA6-4ECF-8D54-9EDE9A94F5CC}" type="presParOf" srcId="{341ABF3C-6453-42B4-BB73-741983C9EAC9}" destId="{25077404-2315-4DDF-BF93-41F41753A1C9}" srcOrd="0" destOrd="0" presId="urn:microsoft.com/office/officeart/2005/8/layout/orgChart1"/>
    <dgm:cxn modelId="{ADAFB35F-CEAB-4B4E-B341-E71C1E8F5445}" type="presParOf" srcId="{341ABF3C-6453-42B4-BB73-741983C9EAC9}" destId="{B5CF614C-CB5E-4ABC-8C0C-2EEC4481E2B7}" srcOrd="1" destOrd="0" presId="urn:microsoft.com/office/officeart/2005/8/layout/orgChart1"/>
    <dgm:cxn modelId="{E5374225-C61D-4F72-A9CF-9CDC3EE1E955}" type="presParOf" srcId="{F567A0D8-7C97-4EF3-BC79-999ABB63ED82}" destId="{576CCA0D-26A8-4C5F-BC40-389C84178301}" srcOrd="1" destOrd="0" presId="urn:microsoft.com/office/officeart/2005/8/layout/orgChart1"/>
    <dgm:cxn modelId="{D3A0B3E5-AA65-4D91-BF77-78CAC7A903B4}" type="presParOf" srcId="{F567A0D8-7C97-4EF3-BC79-999ABB63ED82}" destId="{122950DE-3C22-421D-BD10-BCAE3739B631}" srcOrd="2" destOrd="0" presId="urn:microsoft.com/office/officeart/2005/8/layout/orgChart1"/>
    <dgm:cxn modelId="{2A140540-F75F-462F-8742-ED0F68960485}" type="presParOf" srcId="{C7DBAFD4-796E-461D-8102-7F742FD12C79}" destId="{3121A84A-2760-494D-AD76-A66BC8467C1B}" srcOrd="2" destOrd="0" presId="urn:microsoft.com/office/officeart/2005/8/layout/orgChart1"/>
    <dgm:cxn modelId="{EEF69175-2DBE-4948-B586-93FBC58A7C4B}" type="presParOf" srcId="{C7DBAFD4-796E-461D-8102-7F742FD12C79}" destId="{EAAE364B-0238-4AB0-B3D0-C7F472B82936}" srcOrd="3" destOrd="0" presId="urn:microsoft.com/office/officeart/2005/8/layout/orgChart1"/>
    <dgm:cxn modelId="{991FEA63-92D9-4704-B397-8E0A0163C952}" type="presParOf" srcId="{EAAE364B-0238-4AB0-B3D0-C7F472B82936}" destId="{6B44F67D-A21A-4237-93AC-6F876BA90990}" srcOrd="0" destOrd="0" presId="urn:microsoft.com/office/officeart/2005/8/layout/orgChart1"/>
    <dgm:cxn modelId="{B04AF85B-2334-450D-B9B8-BF839278C246}" type="presParOf" srcId="{6B44F67D-A21A-4237-93AC-6F876BA90990}" destId="{2AB677B0-952E-495B-A8D5-C85616FB03E2}" srcOrd="0" destOrd="0" presId="urn:microsoft.com/office/officeart/2005/8/layout/orgChart1"/>
    <dgm:cxn modelId="{2272B985-B006-4135-A4AD-F8126C0B61C1}" type="presParOf" srcId="{6B44F67D-A21A-4237-93AC-6F876BA90990}" destId="{02A92EFF-17DC-4529-9D73-F682326598ED}" srcOrd="1" destOrd="0" presId="urn:microsoft.com/office/officeart/2005/8/layout/orgChart1"/>
    <dgm:cxn modelId="{D85FE7B2-E112-47D0-B838-BB43A9405F9A}" type="presParOf" srcId="{EAAE364B-0238-4AB0-B3D0-C7F472B82936}" destId="{77D5CF2C-F050-4928-B4A3-D2027E3631F1}" srcOrd="1" destOrd="0" presId="urn:microsoft.com/office/officeart/2005/8/layout/orgChart1"/>
    <dgm:cxn modelId="{1F212E78-5B03-43CA-B89A-7391FBA6EC91}" type="presParOf" srcId="{EAAE364B-0238-4AB0-B3D0-C7F472B82936}" destId="{CEF14065-A4BE-4E11-8190-891EFF9B157C}" srcOrd="2" destOrd="0" presId="urn:microsoft.com/office/officeart/2005/8/layout/orgChart1"/>
    <dgm:cxn modelId="{2BCECC50-04F9-431A-9561-5726D5804726}" type="presParOf" srcId="{CEA1868E-D3F5-4E18-82B9-A61BD41F2CA6}" destId="{0227D465-8E3A-4D38-9B68-CBC20FAF8791}" srcOrd="2" destOrd="0" presId="urn:microsoft.com/office/officeart/2005/8/layout/orgChart1"/>
    <dgm:cxn modelId="{2053C811-7310-4937-9177-4FE510300352}" type="presParOf" srcId="{E11F6ED9-6E9C-4A8E-AC70-3AF7DDE0F6C3}" destId="{BE4C7979-0359-49CD-B0AC-571FEDCEE307}" srcOrd="8" destOrd="0" presId="urn:microsoft.com/office/officeart/2005/8/layout/orgChart1"/>
    <dgm:cxn modelId="{1CEBD934-3C10-4BB6-A3B9-560585904FB9}" type="presParOf" srcId="{E11F6ED9-6E9C-4A8E-AC70-3AF7DDE0F6C3}" destId="{204302C2-A7E0-44D0-A156-DA01D4800B8E}" srcOrd="9" destOrd="0" presId="urn:microsoft.com/office/officeart/2005/8/layout/orgChart1"/>
    <dgm:cxn modelId="{AC868B99-4537-4E7E-91AD-AA08C54BDF57}" type="presParOf" srcId="{204302C2-A7E0-44D0-A156-DA01D4800B8E}" destId="{2FBC206B-F421-4215-8B84-3DBA556E9184}" srcOrd="0" destOrd="0" presId="urn:microsoft.com/office/officeart/2005/8/layout/orgChart1"/>
    <dgm:cxn modelId="{936DB9FE-0EC2-4EE2-AA0A-E2A68882D7E5}" type="presParOf" srcId="{2FBC206B-F421-4215-8B84-3DBA556E9184}" destId="{FB3451AD-D486-4F55-9555-53BDFA69DF7E}" srcOrd="0" destOrd="0" presId="urn:microsoft.com/office/officeart/2005/8/layout/orgChart1"/>
    <dgm:cxn modelId="{4ED61F93-9090-4DE3-BF9D-CA161AF3D2D6}" type="presParOf" srcId="{2FBC206B-F421-4215-8B84-3DBA556E9184}" destId="{AADC4400-4036-481E-A786-FBB64D7309D3}" srcOrd="1" destOrd="0" presId="urn:microsoft.com/office/officeart/2005/8/layout/orgChart1"/>
    <dgm:cxn modelId="{E35E1CF9-9F2E-43D5-89CD-780339BEC166}" type="presParOf" srcId="{204302C2-A7E0-44D0-A156-DA01D4800B8E}" destId="{8017672F-DF9F-4D1E-A88C-C6605FFBC50A}" srcOrd="1" destOrd="0" presId="urn:microsoft.com/office/officeart/2005/8/layout/orgChart1"/>
    <dgm:cxn modelId="{00D666D5-7878-42AA-A74C-4F9CC643373C}" type="presParOf" srcId="{8017672F-DF9F-4D1E-A88C-C6605FFBC50A}" destId="{46836106-87BB-40A6-892E-14709E20BE59}" srcOrd="0" destOrd="0" presId="urn:microsoft.com/office/officeart/2005/8/layout/orgChart1"/>
    <dgm:cxn modelId="{1020D7B6-1287-469B-B0FC-35F3BB68A852}" type="presParOf" srcId="{8017672F-DF9F-4D1E-A88C-C6605FFBC50A}" destId="{8B389E87-B9E8-40AD-9F9C-86FA5183DDE8}" srcOrd="1" destOrd="0" presId="urn:microsoft.com/office/officeart/2005/8/layout/orgChart1"/>
    <dgm:cxn modelId="{469B4193-B6D9-4DAB-90B4-DE8A8173C202}" type="presParOf" srcId="{8B389E87-B9E8-40AD-9F9C-86FA5183DDE8}" destId="{86AB8B74-6F3E-4BF4-B541-C93D08E5932E}" srcOrd="0" destOrd="0" presId="urn:microsoft.com/office/officeart/2005/8/layout/orgChart1"/>
    <dgm:cxn modelId="{CDF8C4FC-3848-4870-B2C1-76C64CC671C8}" type="presParOf" srcId="{86AB8B74-6F3E-4BF4-B541-C93D08E5932E}" destId="{5929F22B-AA0E-444E-90F8-52DFF9303F77}" srcOrd="0" destOrd="0" presId="urn:microsoft.com/office/officeart/2005/8/layout/orgChart1"/>
    <dgm:cxn modelId="{E82F4C7B-1082-414A-A0C4-C3424CC7A18B}" type="presParOf" srcId="{86AB8B74-6F3E-4BF4-B541-C93D08E5932E}" destId="{17D90AC1-E219-472B-A2E4-E66E46F1F920}" srcOrd="1" destOrd="0" presId="urn:microsoft.com/office/officeart/2005/8/layout/orgChart1"/>
    <dgm:cxn modelId="{D1D0DE65-F5A7-4353-81BA-E15F629B23A9}" type="presParOf" srcId="{8B389E87-B9E8-40AD-9F9C-86FA5183DDE8}" destId="{DC95FAD2-3496-4A1F-9321-B5B7321E87FD}" srcOrd="1" destOrd="0" presId="urn:microsoft.com/office/officeart/2005/8/layout/orgChart1"/>
    <dgm:cxn modelId="{13281171-4362-4056-874E-6D19AE259ECF}" type="presParOf" srcId="{8B389E87-B9E8-40AD-9F9C-86FA5183DDE8}" destId="{DC2F84CC-EBD7-415A-AA7D-24114AEAF027}" srcOrd="2" destOrd="0" presId="urn:microsoft.com/office/officeart/2005/8/layout/orgChart1"/>
    <dgm:cxn modelId="{12D2BC0E-73D2-4C21-A8E0-F538E9FD194F}" type="presParOf" srcId="{8017672F-DF9F-4D1E-A88C-C6605FFBC50A}" destId="{9165AA9E-9BDD-4D2D-B027-2719C0BA0722}" srcOrd="2" destOrd="0" presId="urn:microsoft.com/office/officeart/2005/8/layout/orgChart1"/>
    <dgm:cxn modelId="{3FA224F1-CD3B-47B1-A3D0-F08F538F5D6E}" type="presParOf" srcId="{8017672F-DF9F-4D1E-A88C-C6605FFBC50A}" destId="{28F91540-3B6A-4F2E-BFB1-A008497FFEB0}" srcOrd="3" destOrd="0" presId="urn:microsoft.com/office/officeart/2005/8/layout/orgChart1"/>
    <dgm:cxn modelId="{03F71768-F7E2-4626-A481-B67A92730D72}" type="presParOf" srcId="{28F91540-3B6A-4F2E-BFB1-A008497FFEB0}" destId="{8FA8F72E-A5B4-4F38-8353-6C847C511A31}" srcOrd="0" destOrd="0" presId="urn:microsoft.com/office/officeart/2005/8/layout/orgChart1"/>
    <dgm:cxn modelId="{ECCE3332-CE09-4664-B7C0-1D2C99E6A817}" type="presParOf" srcId="{8FA8F72E-A5B4-4F38-8353-6C847C511A31}" destId="{6CD59FFE-9E36-41A9-9F49-A2D2EDE85D28}" srcOrd="0" destOrd="0" presId="urn:microsoft.com/office/officeart/2005/8/layout/orgChart1"/>
    <dgm:cxn modelId="{43F71729-105B-4BAF-BF63-01E4C25BDF81}" type="presParOf" srcId="{8FA8F72E-A5B4-4F38-8353-6C847C511A31}" destId="{EA1BB656-8A24-4FD2-A99D-13652A67616E}" srcOrd="1" destOrd="0" presId="urn:microsoft.com/office/officeart/2005/8/layout/orgChart1"/>
    <dgm:cxn modelId="{ADC1BAFA-740A-49C1-A8A9-13D8F6BEB0FD}" type="presParOf" srcId="{28F91540-3B6A-4F2E-BFB1-A008497FFEB0}" destId="{48849D3D-6FEE-4443-86FA-C24BD6A8D2FC}" srcOrd="1" destOrd="0" presId="urn:microsoft.com/office/officeart/2005/8/layout/orgChart1"/>
    <dgm:cxn modelId="{CFEB97BC-24A5-445E-80A3-04048D0C24D0}" type="presParOf" srcId="{28F91540-3B6A-4F2E-BFB1-A008497FFEB0}" destId="{848B0A8C-3342-4926-9D51-0791335EA17D}" srcOrd="2" destOrd="0" presId="urn:microsoft.com/office/officeart/2005/8/layout/orgChart1"/>
    <dgm:cxn modelId="{0EC3DC40-FDAF-4964-91F9-CFF6A19519CA}" type="presParOf" srcId="{204302C2-A7E0-44D0-A156-DA01D4800B8E}" destId="{F136D76A-AE50-4DFD-96B3-57285147C8EC}" srcOrd="2" destOrd="0" presId="urn:microsoft.com/office/officeart/2005/8/layout/orgChart1"/>
    <dgm:cxn modelId="{3ECE48B0-A317-4B9A-B871-7AA0561E5847}" type="presParOf" srcId="{3F409E6D-E0F3-47D8-BD4E-2122E3BD75F7}" destId="{5403F5A2-AD00-4A85-B9BA-02954A6A231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B450A-C175-43DB-8ECA-B5978FCADD77}">
      <dsp:nvSpPr>
        <dsp:cNvPr id="0" name=""/>
        <dsp:cNvSpPr/>
      </dsp:nvSpPr>
      <dsp:spPr>
        <a:xfrm>
          <a:off x="6912541" y="2210726"/>
          <a:ext cx="1077821" cy="187059"/>
        </a:xfrm>
        <a:custGeom>
          <a:avLst/>
          <a:gdLst/>
          <a:ahLst/>
          <a:cxnLst/>
          <a:rect l="0" t="0" r="0" b="0"/>
          <a:pathLst>
            <a:path>
              <a:moveTo>
                <a:pt x="0" y="0"/>
              </a:moveTo>
              <a:lnTo>
                <a:pt x="0" y="93529"/>
              </a:lnTo>
              <a:lnTo>
                <a:pt x="1077821" y="93529"/>
              </a:lnTo>
              <a:lnTo>
                <a:pt x="1077821"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5F16C1-899E-4154-8DE5-EBE52F594A3B}">
      <dsp:nvSpPr>
        <dsp:cNvPr id="0" name=""/>
        <dsp:cNvSpPr/>
      </dsp:nvSpPr>
      <dsp:spPr>
        <a:xfrm>
          <a:off x="6866821" y="2210726"/>
          <a:ext cx="91440" cy="187059"/>
        </a:xfrm>
        <a:custGeom>
          <a:avLst/>
          <a:gdLst/>
          <a:ahLst/>
          <a:cxnLst/>
          <a:rect l="0" t="0" r="0" b="0"/>
          <a:pathLst>
            <a:path>
              <a:moveTo>
                <a:pt x="45720" y="0"/>
              </a:moveTo>
              <a:lnTo>
                <a:pt x="4572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499853-56E0-4FB2-A0DA-8DFD68832798}">
      <dsp:nvSpPr>
        <dsp:cNvPr id="0" name=""/>
        <dsp:cNvSpPr/>
      </dsp:nvSpPr>
      <dsp:spPr>
        <a:xfrm>
          <a:off x="5834719" y="2210726"/>
          <a:ext cx="1077821" cy="187059"/>
        </a:xfrm>
        <a:custGeom>
          <a:avLst/>
          <a:gdLst/>
          <a:ahLst/>
          <a:cxnLst/>
          <a:rect l="0" t="0" r="0" b="0"/>
          <a:pathLst>
            <a:path>
              <a:moveTo>
                <a:pt x="1077821" y="0"/>
              </a:moveTo>
              <a:lnTo>
                <a:pt x="1077821" y="93529"/>
              </a:lnTo>
              <a:lnTo>
                <a:pt x="0" y="93529"/>
              </a:lnTo>
              <a:lnTo>
                <a:pt x="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FC2C2A-95F6-46E4-9CBF-052DEB5DE438}">
      <dsp:nvSpPr>
        <dsp:cNvPr id="0" name=""/>
        <dsp:cNvSpPr/>
      </dsp:nvSpPr>
      <dsp:spPr>
        <a:xfrm>
          <a:off x="4217987" y="1578285"/>
          <a:ext cx="2694553" cy="187059"/>
        </a:xfrm>
        <a:custGeom>
          <a:avLst/>
          <a:gdLst/>
          <a:ahLst/>
          <a:cxnLst/>
          <a:rect l="0" t="0" r="0" b="0"/>
          <a:pathLst>
            <a:path>
              <a:moveTo>
                <a:pt x="0" y="0"/>
              </a:moveTo>
              <a:lnTo>
                <a:pt x="0" y="93529"/>
              </a:lnTo>
              <a:lnTo>
                <a:pt x="2694553" y="93529"/>
              </a:lnTo>
              <a:lnTo>
                <a:pt x="2694553" y="1870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FD0429-1FDA-4249-A016-9EC5364AAC2B}">
      <dsp:nvSpPr>
        <dsp:cNvPr id="0" name=""/>
        <dsp:cNvSpPr/>
      </dsp:nvSpPr>
      <dsp:spPr>
        <a:xfrm>
          <a:off x="4756898" y="2843166"/>
          <a:ext cx="1077821" cy="187059"/>
        </a:xfrm>
        <a:custGeom>
          <a:avLst/>
          <a:gdLst/>
          <a:ahLst/>
          <a:cxnLst/>
          <a:rect l="0" t="0" r="0" b="0"/>
          <a:pathLst>
            <a:path>
              <a:moveTo>
                <a:pt x="0" y="0"/>
              </a:moveTo>
              <a:lnTo>
                <a:pt x="0" y="93529"/>
              </a:lnTo>
              <a:lnTo>
                <a:pt x="1077821" y="93529"/>
              </a:lnTo>
              <a:lnTo>
                <a:pt x="1077821"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873C7E-04B3-461C-AF28-900A871A5900}">
      <dsp:nvSpPr>
        <dsp:cNvPr id="0" name=""/>
        <dsp:cNvSpPr/>
      </dsp:nvSpPr>
      <dsp:spPr>
        <a:xfrm>
          <a:off x="4711178" y="2843166"/>
          <a:ext cx="91440" cy="187059"/>
        </a:xfrm>
        <a:custGeom>
          <a:avLst/>
          <a:gdLst/>
          <a:ahLst/>
          <a:cxnLst/>
          <a:rect l="0" t="0" r="0" b="0"/>
          <a:pathLst>
            <a:path>
              <a:moveTo>
                <a:pt x="45720" y="0"/>
              </a:moveTo>
              <a:lnTo>
                <a:pt x="4572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80947-5107-4F76-8D37-80F0AD09E722}">
      <dsp:nvSpPr>
        <dsp:cNvPr id="0" name=""/>
        <dsp:cNvSpPr/>
      </dsp:nvSpPr>
      <dsp:spPr>
        <a:xfrm>
          <a:off x="3679076" y="2843166"/>
          <a:ext cx="1077821" cy="187059"/>
        </a:xfrm>
        <a:custGeom>
          <a:avLst/>
          <a:gdLst/>
          <a:ahLst/>
          <a:cxnLst/>
          <a:rect l="0" t="0" r="0" b="0"/>
          <a:pathLst>
            <a:path>
              <a:moveTo>
                <a:pt x="1077821" y="0"/>
              </a:moveTo>
              <a:lnTo>
                <a:pt x="1077821" y="93529"/>
              </a:lnTo>
              <a:lnTo>
                <a:pt x="0" y="93529"/>
              </a:lnTo>
              <a:lnTo>
                <a:pt x="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28CACC-DDC7-408A-BC9F-91037D19F3F7}">
      <dsp:nvSpPr>
        <dsp:cNvPr id="0" name=""/>
        <dsp:cNvSpPr/>
      </dsp:nvSpPr>
      <dsp:spPr>
        <a:xfrm>
          <a:off x="4217987" y="2210726"/>
          <a:ext cx="538910" cy="187059"/>
        </a:xfrm>
        <a:custGeom>
          <a:avLst/>
          <a:gdLst/>
          <a:ahLst/>
          <a:cxnLst/>
          <a:rect l="0" t="0" r="0" b="0"/>
          <a:pathLst>
            <a:path>
              <a:moveTo>
                <a:pt x="0" y="0"/>
              </a:moveTo>
              <a:lnTo>
                <a:pt x="0" y="93529"/>
              </a:lnTo>
              <a:lnTo>
                <a:pt x="538910" y="93529"/>
              </a:lnTo>
              <a:lnTo>
                <a:pt x="53891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93CB97-7DB3-4DB8-8CB4-A2C7E9E464EF}">
      <dsp:nvSpPr>
        <dsp:cNvPr id="0" name=""/>
        <dsp:cNvSpPr/>
      </dsp:nvSpPr>
      <dsp:spPr>
        <a:xfrm>
          <a:off x="3679076" y="2210726"/>
          <a:ext cx="538910" cy="187059"/>
        </a:xfrm>
        <a:custGeom>
          <a:avLst/>
          <a:gdLst/>
          <a:ahLst/>
          <a:cxnLst/>
          <a:rect l="0" t="0" r="0" b="0"/>
          <a:pathLst>
            <a:path>
              <a:moveTo>
                <a:pt x="538910" y="0"/>
              </a:moveTo>
              <a:lnTo>
                <a:pt x="538910" y="93529"/>
              </a:lnTo>
              <a:lnTo>
                <a:pt x="0" y="93529"/>
              </a:lnTo>
              <a:lnTo>
                <a:pt x="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A70740-F4DD-4877-9485-114E1916AC64}">
      <dsp:nvSpPr>
        <dsp:cNvPr id="0" name=""/>
        <dsp:cNvSpPr/>
      </dsp:nvSpPr>
      <dsp:spPr>
        <a:xfrm>
          <a:off x="4172267" y="1578285"/>
          <a:ext cx="91440" cy="187059"/>
        </a:xfrm>
        <a:custGeom>
          <a:avLst/>
          <a:gdLst/>
          <a:ahLst/>
          <a:cxnLst/>
          <a:rect l="0" t="0" r="0" b="0"/>
          <a:pathLst>
            <a:path>
              <a:moveTo>
                <a:pt x="45720" y="0"/>
              </a:moveTo>
              <a:lnTo>
                <a:pt x="45720" y="1870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CF942C-5490-4780-911D-E4AE06B25A1A}">
      <dsp:nvSpPr>
        <dsp:cNvPr id="0" name=""/>
        <dsp:cNvSpPr/>
      </dsp:nvSpPr>
      <dsp:spPr>
        <a:xfrm>
          <a:off x="1523433" y="2210726"/>
          <a:ext cx="1077821" cy="187059"/>
        </a:xfrm>
        <a:custGeom>
          <a:avLst/>
          <a:gdLst/>
          <a:ahLst/>
          <a:cxnLst/>
          <a:rect l="0" t="0" r="0" b="0"/>
          <a:pathLst>
            <a:path>
              <a:moveTo>
                <a:pt x="0" y="0"/>
              </a:moveTo>
              <a:lnTo>
                <a:pt x="0" y="93529"/>
              </a:lnTo>
              <a:lnTo>
                <a:pt x="1077821" y="93529"/>
              </a:lnTo>
              <a:lnTo>
                <a:pt x="1077821"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A0F45B-1D90-4AF5-BE1D-0D7CC88E4FE7}">
      <dsp:nvSpPr>
        <dsp:cNvPr id="0" name=""/>
        <dsp:cNvSpPr/>
      </dsp:nvSpPr>
      <dsp:spPr>
        <a:xfrm>
          <a:off x="1523433" y="2843166"/>
          <a:ext cx="1077821" cy="187059"/>
        </a:xfrm>
        <a:custGeom>
          <a:avLst/>
          <a:gdLst/>
          <a:ahLst/>
          <a:cxnLst/>
          <a:rect l="0" t="0" r="0" b="0"/>
          <a:pathLst>
            <a:path>
              <a:moveTo>
                <a:pt x="0" y="0"/>
              </a:moveTo>
              <a:lnTo>
                <a:pt x="0" y="93529"/>
              </a:lnTo>
              <a:lnTo>
                <a:pt x="1077821" y="93529"/>
              </a:lnTo>
              <a:lnTo>
                <a:pt x="1077821"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FC315-A963-44D5-9FEE-62C5D438E561}">
      <dsp:nvSpPr>
        <dsp:cNvPr id="0" name=""/>
        <dsp:cNvSpPr/>
      </dsp:nvSpPr>
      <dsp:spPr>
        <a:xfrm>
          <a:off x="1477713" y="2843166"/>
          <a:ext cx="91440" cy="187059"/>
        </a:xfrm>
        <a:custGeom>
          <a:avLst/>
          <a:gdLst/>
          <a:ahLst/>
          <a:cxnLst/>
          <a:rect l="0" t="0" r="0" b="0"/>
          <a:pathLst>
            <a:path>
              <a:moveTo>
                <a:pt x="45720" y="0"/>
              </a:moveTo>
              <a:lnTo>
                <a:pt x="4572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DFF7-F13D-45A5-8577-D4862A11BC98}">
      <dsp:nvSpPr>
        <dsp:cNvPr id="0" name=""/>
        <dsp:cNvSpPr/>
      </dsp:nvSpPr>
      <dsp:spPr>
        <a:xfrm>
          <a:off x="445612" y="2843166"/>
          <a:ext cx="1077821" cy="187059"/>
        </a:xfrm>
        <a:custGeom>
          <a:avLst/>
          <a:gdLst/>
          <a:ahLst/>
          <a:cxnLst/>
          <a:rect l="0" t="0" r="0" b="0"/>
          <a:pathLst>
            <a:path>
              <a:moveTo>
                <a:pt x="1077821" y="0"/>
              </a:moveTo>
              <a:lnTo>
                <a:pt x="1077821" y="93529"/>
              </a:lnTo>
              <a:lnTo>
                <a:pt x="0" y="93529"/>
              </a:lnTo>
              <a:lnTo>
                <a:pt x="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557B24-6A3D-4DF5-B077-9F614B906191}">
      <dsp:nvSpPr>
        <dsp:cNvPr id="0" name=""/>
        <dsp:cNvSpPr/>
      </dsp:nvSpPr>
      <dsp:spPr>
        <a:xfrm>
          <a:off x="1477713" y="2210726"/>
          <a:ext cx="91440" cy="187059"/>
        </a:xfrm>
        <a:custGeom>
          <a:avLst/>
          <a:gdLst/>
          <a:ahLst/>
          <a:cxnLst/>
          <a:rect l="0" t="0" r="0" b="0"/>
          <a:pathLst>
            <a:path>
              <a:moveTo>
                <a:pt x="45720" y="0"/>
              </a:moveTo>
              <a:lnTo>
                <a:pt x="4572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A91BAE-96ED-4068-AD74-A715C8E5BF01}">
      <dsp:nvSpPr>
        <dsp:cNvPr id="0" name=""/>
        <dsp:cNvSpPr/>
      </dsp:nvSpPr>
      <dsp:spPr>
        <a:xfrm>
          <a:off x="445612" y="2210726"/>
          <a:ext cx="1077821" cy="187059"/>
        </a:xfrm>
        <a:custGeom>
          <a:avLst/>
          <a:gdLst/>
          <a:ahLst/>
          <a:cxnLst/>
          <a:rect l="0" t="0" r="0" b="0"/>
          <a:pathLst>
            <a:path>
              <a:moveTo>
                <a:pt x="1077821" y="0"/>
              </a:moveTo>
              <a:lnTo>
                <a:pt x="1077821" y="93529"/>
              </a:lnTo>
              <a:lnTo>
                <a:pt x="0" y="93529"/>
              </a:lnTo>
              <a:lnTo>
                <a:pt x="0" y="187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545E8E-FE63-42E9-B7DF-3BCDB4A57625}">
      <dsp:nvSpPr>
        <dsp:cNvPr id="0" name=""/>
        <dsp:cNvSpPr/>
      </dsp:nvSpPr>
      <dsp:spPr>
        <a:xfrm>
          <a:off x="1523433" y="1578285"/>
          <a:ext cx="2694553" cy="187059"/>
        </a:xfrm>
        <a:custGeom>
          <a:avLst/>
          <a:gdLst/>
          <a:ahLst/>
          <a:cxnLst/>
          <a:rect l="0" t="0" r="0" b="0"/>
          <a:pathLst>
            <a:path>
              <a:moveTo>
                <a:pt x="2694553" y="0"/>
              </a:moveTo>
              <a:lnTo>
                <a:pt x="2694553" y="93529"/>
              </a:lnTo>
              <a:lnTo>
                <a:pt x="0" y="93529"/>
              </a:lnTo>
              <a:lnTo>
                <a:pt x="0" y="1870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659DD-73A9-446B-BA77-018F8105969E}">
      <dsp:nvSpPr>
        <dsp:cNvPr id="0" name=""/>
        <dsp:cNvSpPr/>
      </dsp:nvSpPr>
      <dsp:spPr>
        <a:xfrm>
          <a:off x="3772606" y="1132904"/>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微软雅黑" panose="020B0503020204020204" pitchFamily="34" charset="-122"/>
              <a:ea typeface="宋体" panose="02010600030101010101" pitchFamily="2" charset="-122"/>
            </a:rPr>
            <a:t>会议</a:t>
          </a:r>
        </a:p>
      </dsp:txBody>
      <dsp:txXfrm>
        <a:off x="3772606" y="1132904"/>
        <a:ext cx="890761" cy="445380"/>
      </dsp:txXfrm>
    </dsp:sp>
    <dsp:sp modelId="{04EB274C-CC99-46DD-8690-ADB1533C6EA0}">
      <dsp:nvSpPr>
        <dsp:cNvPr id="0" name=""/>
        <dsp:cNvSpPr/>
      </dsp:nvSpPr>
      <dsp:spPr>
        <a:xfrm>
          <a:off x="1078053" y="176534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、会前</a:t>
          </a:r>
        </a:p>
      </dsp:txBody>
      <dsp:txXfrm>
        <a:off x="1078053" y="1765345"/>
        <a:ext cx="890761" cy="445380"/>
      </dsp:txXfrm>
    </dsp:sp>
    <dsp:sp modelId="{175FCEE3-5100-46BF-9EA0-2FEC9AE4C2F1}">
      <dsp:nvSpPr>
        <dsp:cNvPr id="0" name=""/>
        <dsp:cNvSpPr/>
      </dsp:nvSpPr>
      <dsp:spPr>
        <a:xfrm>
          <a:off x="231"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布置</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会场</a:t>
          </a:r>
        </a:p>
      </dsp:txBody>
      <dsp:txXfrm>
        <a:off x="231" y="2397785"/>
        <a:ext cx="890761" cy="445380"/>
      </dsp:txXfrm>
    </dsp:sp>
    <dsp:sp modelId="{AF1DC738-A8C5-41C9-864C-7352546531BB}">
      <dsp:nvSpPr>
        <dsp:cNvPr id="0" name=""/>
        <dsp:cNvSpPr/>
      </dsp:nvSpPr>
      <dsp:spPr>
        <a:xfrm>
          <a:off x="1078053"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准备</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材料</a:t>
          </a:r>
        </a:p>
      </dsp:txBody>
      <dsp:txXfrm>
        <a:off x="1078053" y="2397785"/>
        <a:ext cx="890761" cy="445380"/>
      </dsp:txXfrm>
    </dsp:sp>
    <dsp:sp modelId="{60B8390D-ED94-4575-9254-18EDA5D8E6F6}">
      <dsp:nvSpPr>
        <dsp:cNvPr id="0" name=""/>
        <dsp:cNvSpPr/>
      </dsp:nvSpPr>
      <dsp:spPr>
        <a:xfrm>
          <a:off x="231"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1.2.1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a:t>
          </a:r>
        </a:p>
      </dsp:txBody>
      <dsp:txXfrm>
        <a:off x="231" y="3030226"/>
        <a:ext cx="890761" cy="445380"/>
      </dsp:txXfrm>
    </dsp:sp>
    <dsp:sp modelId="{F6BACFC4-5EE8-46AE-BED5-548096AB06C0}">
      <dsp:nvSpPr>
        <dsp:cNvPr id="0" name=""/>
        <dsp:cNvSpPr/>
      </dsp:nvSpPr>
      <dsp:spPr>
        <a:xfrm>
          <a:off x="1078053"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1.2.2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a:t>
          </a:r>
        </a:p>
      </dsp:txBody>
      <dsp:txXfrm>
        <a:off x="1078053" y="3030226"/>
        <a:ext cx="890761" cy="445380"/>
      </dsp:txXfrm>
    </dsp:sp>
    <dsp:sp modelId="{4C3BE76D-5297-4E7B-87FD-B6DF19B98F20}">
      <dsp:nvSpPr>
        <dsp:cNvPr id="0" name=""/>
        <dsp:cNvSpPr/>
      </dsp:nvSpPr>
      <dsp:spPr>
        <a:xfrm>
          <a:off x="2155874"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1.2.3</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材</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料</a:t>
          </a: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3</a:t>
          </a:r>
        </a:p>
      </dsp:txBody>
      <dsp:txXfrm>
        <a:off x="2155874" y="3030226"/>
        <a:ext cx="890761" cy="445380"/>
      </dsp:txXfrm>
    </dsp:sp>
    <dsp:sp modelId="{09B19764-D88A-4B90-8F28-085AD3FBA2DD}">
      <dsp:nvSpPr>
        <dsp:cNvPr id="0" name=""/>
        <dsp:cNvSpPr/>
      </dsp:nvSpPr>
      <dsp:spPr>
        <a:xfrm>
          <a:off x="2155874"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1.3 </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下通</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知</a:t>
          </a:r>
        </a:p>
      </dsp:txBody>
      <dsp:txXfrm>
        <a:off x="2155874" y="2397785"/>
        <a:ext cx="890761" cy="445380"/>
      </dsp:txXfrm>
    </dsp:sp>
    <dsp:sp modelId="{F6CCDFBD-7FC2-48CB-A1CE-36B82E6F54EE}">
      <dsp:nvSpPr>
        <dsp:cNvPr id="0" name=""/>
        <dsp:cNvSpPr/>
      </dsp:nvSpPr>
      <dsp:spPr>
        <a:xfrm>
          <a:off x="3772606" y="176534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、会中</a:t>
          </a:r>
        </a:p>
      </dsp:txBody>
      <dsp:txXfrm>
        <a:off x="3772606" y="1765345"/>
        <a:ext cx="890761" cy="445380"/>
      </dsp:txXfrm>
    </dsp:sp>
    <dsp:sp modelId="{A4726B43-940D-4DEF-83C0-A20641398293}">
      <dsp:nvSpPr>
        <dsp:cNvPr id="0" name=""/>
        <dsp:cNvSpPr/>
      </dsp:nvSpPr>
      <dsp:spPr>
        <a:xfrm>
          <a:off x="3233696"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录像</a:t>
          </a:r>
        </a:p>
      </dsp:txBody>
      <dsp:txXfrm>
        <a:off x="3233696" y="2397785"/>
        <a:ext cx="890761" cy="445380"/>
      </dsp:txXfrm>
    </dsp:sp>
    <dsp:sp modelId="{43C53283-8AC5-42E6-9C21-4B60BE02F12C}">
      <dsp:nvSpPr>
        <dsp:cNvPr id="0" name=""/>
        <dsp:cNvSpPr/>
      </dsp:nvSpPr>
      <dsp:spPr>
        <a:xfrm>
          <a:off x="4311517"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会场</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服务</a:t>
          </a:r>
        </a:p>
      </dsp:txBody>
      <dsp:txXfrm>
        <a:off x="4311517" y="2397785"/>
        <a:ext cx="890761" cy="445380"/>
      </dsp:txXfrm>
    </dsp:sp>
    <dsp:sp modelId="{EA624FC6-CB1F-4E1D-810A-25571C4C27B8}">
      <dsp:nvSpPr>
        <dsp:cNvPr id="0" name=""/>
        <dsp:cNvSpPr/>
      </dsp:nvSpPr>
      <dsp:spPr>
        <a:xfrm>
          <a:off x="3233696"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2.2.1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饮</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品</a:t>
          </a:r>
        </a:p>
      </dsp:txBody>
      <dsp:txXfrm>
        <a:off x="3233696" y="3030226"/>
        <a:ext cx="890761" cy="445380"/>
      </dsp:txXfrm>
    </dsp:sp>
    <dsp:sp modelId="{4C9FD052-ADF7-4EBF-87B7-037D96D4B6A7}">
      <dsp:nvSpPr>
        <dsp:cNvPr id="0" name=""/>
        <dsp:cNvSpPr/>
      </dsp:nvSpPr>
      <dsp:spPr>
        <a:xfrm>
          <a:off x="4311517"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2.2.2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空</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调</a:t>
          </a:r>
        </a:p>
      </dsp:txBody>
      <dsp:txXfrm>
        <a:off x="4311517" y="3030226"/>
        <a:ext cx="890761" cy="445380"/>
      </dsp:txXfrm>
    </dsp:sp>
    <dsp:sp modelId="{3D64D08C-BB3C-4E4D-8B2F-57E863091253}">
      <dsp:nvSpPr>
        <dsp:cNvPr id="0" name=""/>
        <dsp:cNvSpPr/>
      </dsp:nvSpPr>
      <dsp:spPr>
        <a:xfrm>
          <a:off x="5389338" y="3030226"/>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2.2.3</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音</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响</a:t>
          </a:r>
        </a:p>
      </dsp:txBody>
      <dsp:txXfrm>
        <a:off x="5389338" y="3030226"/>
        <a:ext cx="890761" cy="445380"/>
      </dsp:txXfrm>
    </dsp:sp>
    <dsp:sp modelId="{0CB70349-CBC5-4ADB-B5D3-D251F58D3F0F}">
      <dsp:nvSpPr>
        <dsp:cNvPr id="0" name=""/>
        <dsp:cNvSpPr/>
      </dsp:nvSpPr>
      <dsp:spPr>
        <a:xfrm>
          <a:off x="6467160" y="176534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3</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、会后</a:t>
          </a:r>
        </a:p>
      </dsp:txBody>
      <dsp:txXfrm>
        <a:off x="6467160" y="1765345"/>
        <a:ext cx="890761" cy="445380"/>
      </dsp:txXfrm>
    </dsp:sp>
    <dsp:sp modelId="{565EEDF2-DA7C-4C55-99D6-ACB6C88E6897}">
      <dsp:nvSpPr>
        <dsp:cNvPr id="0" name=""/>
        <dsp:cNvSpPr/>
      </dsp:nvSpPr>
      <dsp:spPr>
        <a:xfrm>
          <a:off x="5389338"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3.1</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清扫</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现场</a:t>
          </a:r>
        </a:p>
      </dsp:txBody>
      <dsp:txXfrm>
        <a:off x="5389338" y="2397785"/>
        <a:ext cx="890761" cy="445380"/>
      </dsp:txXfrm>
    </dsp:sp>
    <dsp:sp modelId="{8F46515A-2153-4E4C-ADE7-EE7DD57B8A7C}">
      <dsp:nvSpPr>
        <dsp:cNvPr id="0" name=""/>
        <dsp:cNvSpPr/>
      </dsp:nvSpPr>
      <dsp:spPr>
        <a:xfrm>
          <a:off x="6467160"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3.2</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书写</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纪要</a:t>
          </a:r>
        </a:p>
      </dsp:txBody>
      <dsp:txXfrm>
        <a:off x="6467160" y="2397785"/>
        <a:ext cx="890761" cy="445380"/>
      </dsp:txXfrm>
    </dsp:sp>
    <dsp:sp modelId="{B5838341-450A-4EEE-8E45-362153046923}">
      <dsp:nvSpPr>
        <dsp:cNvPr id="0" name=""/>
        <dsp:cNvSpPr/>
      </dsp:nvSpPr>
      <dsp:spPr>
        <a:xfrm>
          <a:off x="7544981" y="2397785"/>
          <a:ext cx="890761" cy="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3.3</a:t>
          </a: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审批</a:t>
          </a:r>
        </a:p>
        <a:p>
          <a:pPr marL="533400" marR="0" lvl="0" indent="-5334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chemeClr val="tx2"/>
              </a:solidFill>
              <a:effectLst/>
              <a:latin typeface="宋体" panose="02010600030101010101" pitchFamily="2" charset="-122"/>
              <a:ea typeface="宋体" panose="02010600030101010101" pitchFamily="2" charset="-122"/>
            </a:rPr>
            <a:t>下发</a:t>
          </a:r>
        </a:p>
      </dsp:txBody>
      <dsp:txXfrm>
        <a:off x="7544981" y="2397785"/>
        <a:ext cx="890761" cy="445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5AA9E-9BDD-4D2D-B027-2719C0BA0722}">
      <dsp:nvSpPr>
        <dsp:cNvPr id="0" name=""/>
        <dsp:cNvSpPr/>
      </dsp:nvSpPr>
      <dsp:spPr>
        <a:xfrm>
          <a:off x="7706198" y="1884321"/>
          <a:ext cx="629558" cy="218524"/>
        </a:xfrm>
        <a:custGeom>
          <a:avLst/>
          <a:gdLst/>
          <a:ahLst/>
          <a:cxnLst/>
          <a:rect l="0" t="0" r="0" b="0"/>
          <a:pathLst>
            <a:path>
              <a:moveTo>
                <a:pt x="0" y="0"/>
              </a:moveTo>
              <a:lnTo>
                <a:pt x="0" y="109262"/>
              </a:lnTo>
              <a:lnTo>
                <a:pt x="629558" y="109262"/>
              </a:lnTo>
              <a:lnTo>
                <a:pt x="629558" y="2185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836106-87BB-40A6-892E-14709E20BE59}">
      <dsp:nvSpPr>
        <dsp:cNvPr id="0" name=""/>
        <dsp:cNvSpPr/>
      </dsp:nvSpPr>
      <dsp:spPr>
        <a:xfrm>
          <a:off x="7076639" y="1884321"/>
          <a:ext cx="629558" cy="218524"/>
        </a:xfrm>
        <a:custGeom>
          <a:avLst/>
          <a:gdLst/>
          <a:ahLst/>
          <a:cxnLst/>
          <a:rect l="0" t="0" r="0" b="0"/>
          <a:pathLst>
            <a:path>
              <a:moveTo>
                <a:pt x="629558" y="0"/>
              </a:moveTo>
              <a:lnTo>
                <a:pt x="629558" y="109262"/>
              </a:lnTo>
              <a:lnTo>
                <a:pt x="0" y="109262"/>
              </a:lnTo>
              <a:lnTo>
                <a:pt x="0" y="2185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C7979-0359-49CD-B0AC-571FEDCEE307}">
      <dsp:nvSpPr>
        <dsp:cNvPr id="0" name=""/>
        <dsp:cNvSpPr/>
      </dsp:nvSpPr>
      <dsp:spPr>
        <a:xfrm>
          <a:off x="4113551" y="1145500"/>
          <a:ext cx="3592647" cy="218524"/>
        </a:xfrm>
        <a:custGeom>
          <a:avLst/>
          <a:gdLst/>
          <a:ahLst/>
          <a:cxnLst/>
          <a:rect l="0" t="0" r="0" b="0"/>
          <a:pathLst>
            <a:path>
              <a:moveTo>
                <a:pt x="0" y="0"/>
              </a:moveTo>
              <a:lnTo>
                <a:pt x="0" y="109262"/>
              </a:lnTo>
              <a:lnTo>
                <a:pt x="3592647" y="109262"/>
              </a:lnTo>
              <a:lnTo>
                <a:pt x="3592647" y="21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1A84A-2760-494D-AD76-A66BC8467C1B}">
      <dsp:nvSpPr>
        <dsp:cNvPr id="0" name=""/>
        <dsp:cNvSpPr/>
      </dsp:nvSpPr>
      <dsp:spPr>
        <a:xfrm>
          <a:off x="5141137" y="1884321"/>
          <a:ext cx="156088" cy="1217493"/>
        </a:xfrm>
        <a:custGeom>
          <a:avLst/>
          <a:gdLst/>
          <a:ahLst/>
          <a:cxnLst/>
          <a:rect l="0" t="0" r="0" b="0"/>
          <a:pathLst>
            <a:path>
              <a:moveTo>
                <a:pt x="0" y="0"/>
              </a:moveTo>
              <a:lnTo>
                <a:pt x="0" y="1217493"/>
              </a:lnTo>
              <a:lnTo>
                <a:pt x="156088" y="12174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2DAB7F-52F7-4978-8CAA-CBB64D5C9930}">
      <dsp:nvSpPr>
        <dsp:cNvPr id="0" name=""/>
        <dsp:cNvSpPr/>
      </dsp:nvSpPr>
      <dsp:spPr>
        <a:xfrm>
          <a:off x="5141137" y="1884321"/>
          <a:ext cx="156088" cy="478672"/>
        </a:xfrm>
        <a:custGeom>
          <a:avLst/>
          <a:gdLst/>
          <a:ahLst/>
          <a:cxnLst/>
          <a:rect l="0" t="0" r="0" b="0"/>
          <a:pathLst>
            <a:path>
              <a:moveTo>
                <a:pt x="0" y="0"/>
              </a:moveTo>
              <a:lnTo>
                <a:pt x="0" y="478672"/>
              </a:lnTo>
              <a:lnTo>
                <a:pt x="156088" y="4786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F32B28-799C-49AF-8FA6-D74C58CD07D2}">
      <dsp:nvSpPr>
        <dsp:cNvPr id="0" name=""/>
        <dsp:cNvSpPr/>
      </dsp:nvSpPr>
      <dsp:spPr>
        <a:xfrm>
          <a:off x="4113551" y="1145500"/>
          <a:ext cx="1443822" cy="218524"/>
        </a:xfrm>
        <a:custGeom>
          <a:avLst/>
          <a:gdLst/>
          <a:ahLst/>
          <a:cxnLst/>
          <a:rect l="0" t="0" r="0" b="0"/>
          <a:pathLst>
            <a:path>
              <a:moveTo>
                <a:pt x="0" y="0"/>
              </a:moveTo>
              <a:lnTo>
                <a:pt x="0" y="109262"/>
              </a:lnTo>
              <a:lnTo>
                <a:pt x="1443822" y="109262"/>
              </a:lnTo>
              <a:lnTo>
                <a:pt x="1443822" y="21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B9A011-9AE7-4A76-A114-487758702BC6}">
      <dsp:nvSpPr>
        <dsp:cNvPr id="0" name=""/>
        <dsp:cNvSpPr/>
      </dsp:nvSpPr>
      <dsp:spPr>
        <a:xfrm>
          <a:off x="3928846" y="1884321"/>
          <a:ext cx="629558" cy="218524"/>
        </a:xfrm>
        <a:custGeom>
          <a:avLst/>
          <a:gdLst/>
          <a:ahLst/>
          <a:cxnLst/>
          <a:rect l="0" t="0" r="0" b="0"/>
          <a:pathLst>
            <a:path>
              <a:moveTo>
                <a:pt x="0" y="0"/>
              </a:moveTo>
              <a:lnTo>
                <a:pt x="0" y="109262"/>
              </a:lnTo>
              <a:lnTo>
                <a:pt x="629558" y="109262"/>
              </a:lnTo>
              <a:lnTo>
                <a:pt x="629558" y="2185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0B06A6-2149-4D09-A2A7-C9655CBEC09D}">
      <dsp:nvSpPr>
        <dsp:cNvPr id="0" name=""/>
        <dsp:cNvSpPr/>
      </dsp:nvSpPr>
      <dsp:spPr>
        <a:xfrm>
          <a:off x="2883050" y="2623142"/>
          <a:ext cx="156088" cy="1217493"/>
        </a:xfrm>
        <a:custGeom>
          <a:avLst/>
          <a:gdLst/>
          <a:ahLst/>
          <a:cxnLst/>
          <a:rect l="0" t="0" r="0" b="0"/>
          <a:pathLst>
            <a:path>
              <a:moveTo>
                <a:pt x="0" y="0"/>
              </a:moveTo>
              <a:lnTo>
                <a:pt x="0" y="1217493"/>
              </a:lnTo>
              <a:lnTo>
                <a:pt x="156088" y="12174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F59B53-3482-42FC-93EE-107D69084D3F}">
      <dsp:nvSpPr>
        <dsp:cNvPr id="0" name=""/>
        <dsp:cNvSpPr/>
      </dsp:nvSpPr>
      <dsp:spPr>
        <a:xfrm>
          <a:off x="2883050" y="2623142"/>
          <a:ext cx="156088" cy="478672"/>
        </a:xfrm>
        <a:custGeom>
          <a:avLst/>
          <a:gdLst/>
          <a:ahLst/>
          <a:cxnLst/>
          <a:rect l="0" t="0" r="0" b="0"/>
          <a:pathLst>
            <a:path>
              <a:moveTo>
                <a:pt x="0" y="0"/>
              </a:moveTo>
              <a:lnTo>
                <a:pt x="0" y="478672"/>
              </a:lnTo>
              <a:lnTo>
                <a:pt x="156088" y="4786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95548B-C32F-40EE-8F59-9DE52D0A4E43}">
      <dsp:nvSpPr>
        <dsp:cNvPr id="0" name=""/>
        <dsp:cNvSpPr/>
      </dsp:nvSpPr>
      <dsp:spPr>
        <a:xfrm>
          <a:off x="3299287" y="1884321"/>
          <a:ext cx="629558" cy="218524"/>
        </a:xfrm>
        <a:custGeom>
          <a:avLst/>
          <a:gdLst/>
          <a:ahLst/>
          <a:cxnLst/>
          <a:rect l="0" t="0" r="0" b="0"/>
          <a:pathLst>
            <a:path>
              <a:moveTo>
                <a:pt x="629558" y="0"/>
              </a:moveTo>
              <a:lnTo>
                <a:pt x="629558" y="109262"/>
              </a:lnTo>
              <a:lnTo>
                <a:pt x="0" y="109262"/>
              </a:lnTo>
              <a:lnTo>
                <a:pt x="0" y="2185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BAEF56-6DFF-4D92-9247-866DFD76A367}">
      <dsp:nvSpPr>
        <dsp:cNvPr id="0" name=""/>
        <dsp:cNvSpPr/>
      </dsp:nvSpPr>
      <dsp:spPr>
        <a:xfrm>
          <a:off x="3928846" y="1145500"/>
          <a:ext cx="184705" cy="218524"/>
        </a:xfrm>
        <a:custGeom>
          <a:avLst/>
          <a:gdLst/>
          <a:ahLst/>
          <a:cxnLst/>
          <a:rect l="0" t="0" r="0" b="0"/>
          <a:pathLst>
            <a:path>
              <a:moveTo>
                <a:pt x="184705" y="0"/>
              </a:moveTo>
              <a:lnTo>
                <a:pt x="184705" y="109262"/>
              </a:lnTo>
              <a:lnTo>
                <a:pt x="0" y="109262"/>
              </a:lnTo>
              <a:lnTo>
                <a:pt x="0" y="21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A266C1-F24E-4F61-8B4C-AF81C907DB15}">
      <dsp:nvSpPr>
        <dsp:cNvPr id="0" name=""/>
        <dsp:cNvSpPr/>
      </dsp:nvSpPr>
      <dsp:spPr>
        <a:xfrm>
          <a:off x="1363784" y="1884321"/>
          <a:ext cx="156088" cy="1217493"/>
        </a:xfrm>
        <a:custGeom>
          <a:avLst/>
          <a:gdLst/>
          <a:ahLst/>
          <a:cxnLst/>
          <a:rect l="0" t="0" r="0" b="0"/>
          <a:pathLst>
            <a:path>
              <a:moveTo>
                <a:pt x="0" y="0"/>
              </a:moveTo>
              <a:lnTo>
                <a:pt x="0" y="1217493"/>
              </a:lnTo>
              <a:lnTo>
                <a:pt x="156088" y="12174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AF4E54-4744-4CC0-B0CA-6F4449F5F64E}">
      <dsp:nvSpPr>
        <dsp:cNvPr id="0" name=""/>
        <dsp:cNvSpPr/>
      </dsp:nvSpPr>
      <dsp:spPr>
        <a:xfrm>
          <a:off x="1363784" y="1884321"/>
          <a:ext cx="156088" cy="478672"/>
        </a:xfrm>
        <a:custGeom>
          <a:avLst/>
          <a:gdLst/>
          <a:ahLst/>
          <a:cxnLst/>
          <a:rect l="0" t="0" r="0" b="0"/>
          <a:pathLst>
            <a:path>
              <a:moveTo>
                <a:pt x="0" y="0"/>
              </a:moveTo>
              <a:lnTo>
                <a:pt x="0" y="478672"/>
              </a:lnTo>
              <a:lnTo>
                <a:pt x="156088" y="4786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27903-97B7-4F4B-8D12-B8E7818C34BB}">
      <dsp:nvSpPr>
        <dsp:cNvPr id="0" name=""/>
        <dsp:cNvSpPr/>
      </dsp:nvSpPr>
      <dsp:spPr>
        <a:xfrm>
          <a:off x="1780022" y="1145500"/>
          <a:ext cx="2333529" cy="218524"/>
        </a:xfrm>
        <a:custGeom>
          <a:avLst/>
          <a:gdLst/>
          <a:ahLst/>
          <a:cxnLst/>
          <a:rect l="0" t="0" r="0" b="0"/>
          <a:pathLst>
            <a:path>
              <a:moveTo>
                <a:pt x="2333529" y="0"/>
              </a:moveTo>
              <a:lnTo>
                <a:pt x="2333529" y="109262"/>
              </a:lnTo>
              <a:lnTo>
                <a:pt x="0" y="109262"/>
              </a:lnTo>
              <a:lnTo>
                <a:pt x="0" y="21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E02D20-28E1-467F-A5DC-6666FB5B975E}">
      <dsp:nvSpPr>
        <dsp:cNvPr id="0" name=""/>
        <dsp:cNvSpPr/>
      </dsp:nvSpPr>
      <dsp:spPr>
        <a:xfrm>
          <a:off x="104667" y="1884321"/>
          <a:ext cx="156088" cy="1217493"/>
        </a:xfrm>
        <a:custGeom>
          <a:avLst/>
          <a:gdLst/>
          <a:ahLst/>
          <a:cxnLst/>
          <a:rect l="0" t="0" r="0" b="0"/>
          <a:pathLst>
            <a:path>
              <a:moveTo>
                <a:pt x="0" y="0"/>
              </a:moveTo>
              <a:lnTo>
                <a:pt x="0" y="1217493"/>
              </a:lnTo>
              <a:lnTo>
                <a:pt x="156088" y="12174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4E8C91-3154-46FC-87BE-61C1CE47FF64}">
      <dsp:nvSpPr>
        <dsp:cNvPr id="0" name=""/>
        <dsp:cNvSpPr/>
      </dsp:nvSpPr>
      <dsp:spPr>
        <a:xfrm>
          <a:off x="104667" y="1884321"/>
          <a:ext cx="156088" cy="478672"/>
        </a:xfrm>
        <a:custGeom>
          <a:avLst/>
          <a:gdLst/>
          <a:ahLst/>
          <a:cxnLst/>
          <a:rect l="0" t="0" r="0" b="0"/>
          <a:pathLst>
            <a:path>
              <a:moveTo>
                <a:pt x="0" y="0"/>
              </a:moveTo>
              <a:lnTo>
                <a:pt x="0" y="478672"/>
              </a:lnTo>
              <a:lnTo>
                <a:pt x="156088" y="4786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669645-EF0A-4283-A6BC-99F68FB2DF1E}">
      <dsp:nvSpPr>
        <dsp:cNvPr id="0" name=""/>
        <dsp:cNvSpPr/>
      </dsp:nvSpPr>
      <dsp:spPr>
        <a:xfrm>
          <a:off x="520904" y="1145500"/>
          <a:ext cx="3592647" cy="218524"/>
        </a:xfrm>
        <a:custGeom>
          <a:avLst/>
          <a:gdLst/>
          <a:ahLst/>
          <a:cxnLst/>
          <a:rect l="0" t="0" r="0" b="0"/>
          <a:pathLst>
            <a:path>
              <a:moveTo>
                <a:pt x="3592647" y="0"/>
              </a:moveTo>
              <a:lnTo>
                <a:pt x="3592647" y="109262"/>
              </a:lnTo>
              <a:lnTo>
                <a:pt x="0" y="109262"/>
              </a:lnTo>
              <a:lnTo>
                <a:pt x="0" y="21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669B3-27E1-4D54-BCE2-4387BC4DA3FE}">
      <dsp:nvSpPr>
        <dsp:cNvPr id="0" name=""/>
        <dsp:cNvSpPr/>
      </dsp:nvSpPr>
      <dsp:spPr>
        <a:xfrm>
          <a:off x="3593255" y="625203"/>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10</a:t>
          </a: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周年庆典</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1000</a:t>
          </a:r>
        </a:p>
      </dsp:txBody>
      <dsp:txXfrm>
        <a:off x="3593255" y="625203"/>
        <a:ext cx="1040592" cy="520296"/>
      </dsp:txXfrm>
    </dsp:sp>
    <dsp:sp modelId="{B14B5165-C73B-4592-88DB-DE26A911FF3E}">
      <dsp:nvSpPr>
        <dsp:cNvPr id="0" name=""/>
        <dsp:cNvSpPr/>
      </dsp:nvSpPr>
      <dsp:spPr>
        <a:xfrm>
          <a:off x="608" y="1364024"/>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资料准备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1100</a:t>
          </a:r>
        </a:p>
      </dsp:txBody>
      <dsp:txXfrm>
        <a:off x="608" y="1364024"/>
        <a:ext cx="1040592" cy="520296"/>
      </dsp:txXfrm>
    </dsp:sp>
    <dsp:sp modelId="{9CDDAB8F-34B9-4AAB-912A-90A7B98128A6}">
      <dsp:nvSpPr>
        <dsp:cNvPr id="0" name=""/>
        <dsp:cNvSpPr/>
      </dsp:nvSpPr>
      <dsp:spPr>
        <a:xfrm>
          <a:off x="260756"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纪念册编制</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1110</a:t>
          </a:r>
        </a:p>
      </dsp:txBody>
      <dsp:txXfrm>
        <a:off x="260756" y="2102845"/>
        <a:ext cx="1040592" cy="520296"/>
      </dsp:txXfrm>
    </dsp:sp>
    <dsp:sp modelId="{95C00EC0-77B6-44D4-AAFC-C6E961D9AAFF}">
      <dsp:nvSpPr>
        <dsp:cNvPr id="0" name=""/>
        <dsp:cNvSpPr/>
      </dsp:nvSpPr>
      <dsp:spPr>
        <a:xfrm>
          <a:off x="260756" y="2841666"/>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回顾展</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1120</a:t>
          </a:r>
        </a:p>
      </dsp:txBody>
      <dsp:txXfrm>
        <a:off x="260756" y="2841666"/>
        <a:ext cx="1040592" cy="520296"/>
      </dsp:txXfrm>
    </dsp:sp>
    <dsp:sp modelId="{C74C02FD-B692-48CF-8E32-EE52AEFC1CD8}">
      <dsp:nvSpPr>
        <dsp:cNvPr id="0" name=""/>
        <dsp:cNvSpPr/>
      </dsp:nvSpPr>
      <dsp:spPr>
        <a:xfrm>
          <a:off x="1259725" y="1364024"/>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外部联系</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1200</a:t>
          </a:r>
        </a:p>
      </dsp:txBody>
      <dsp:txXfrm>
        <a:off x="1259725" y="1364024"/>
        <a:ext cx="1040592" cy="520296"/>
      </dsp:txXfrm>
    </dsp:sp>
    <dsp:sp modelId="{1A609D0A-D8BA-4995-A359-97C20C506A3C}">
      <dsp:nvSpPr>
        <dsp:cNvPr id="0" name=""/>
        <dsp:cNvSpPr/>
      </dsp:nvSpPr>
      <dsp:spPr>
        <a:xfrm>
          <a:off x="1519873"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媒体宣传</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1210</a:t>
          </a:r>
        </a:p>
      </dsp:txBody>
      <dsp:txXfrm>
        <a:off x="1519873" y="2102845"/>
        <a:ext cx="1040592" cy="520296"/>
      </dsp:txXfrm>
    </dsp:sp>
    <dsp:sp modelId="{325532F5-25AB-4EC4-8A82-3A067ED96691}">
      <dsp:nvSpPr>
        <dsp:cNvPr id="0" name=""/>
        <dsp:cNvSpPr/>
      </dsp:nvSpPr>
      <dsp:spPr>
        <a:xfrm>
          <a:off x="1519873" y="2841666"/>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对外邀请</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1220</a:t>
          </a:r>
        </a:p>
      </dsp:txBody>
      <dsp:txXfrm>
        <a:off x="1519873" y="2841666"/>
        <a:ext cx="1040592" cy="520296"/>
      </dsp:txXfrm>
    </dsp:sp>
    <dsp:sp modelId="{FF744443-A8AA-4EB0-B25F-9FE3E743D94C}">
      <dsp:nvSpPr>
        <dsp:cNvPr id="0" name=""/>
        <dsp:cNvSpPr/>
      </dsp:nvSpPr>
      <dsp:spPr>
        <a:xfrm>
          <a:off x="3408549" y="1364024"/>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来宾接待</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1300</a:t>
          </a:r>
        </a:p>
      </dsp:txBody>
      <dsp:txXfrm>
        <a:off x="3408549" y="1364024"/>
        <a:ext cx="1040592" cy="520296"/>
      </dsp:txXfrm>
    </dsp:sp>
    <dsp:sp modelId="{D54344FB-BF73-4DEA-BA28-0A76C867EE12}">
      <dsp:nvSpPr>
        <dsp:cNvPr id="0" name=""/>
        <dsp:cNvSpPr/>
      </dsp:nvSpPr>
      <dsp:spPr>
        <a:xfrm>
          <a:off x="2778991"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交通安排</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1310</a:t>
          </a:r>
        </a:p>
      </dsp:txBody>
      <dsp:txXfrm>
        <a:off x="2778991" y="2102845"/>
        <a:ext cx="1040592" cy="520296"/>
      </dsp:txXfrm>
    </dsp:sp>
    <dsp:sp modelId="{A4E1CD79-EE8B-4731-99B5-8D19B6FBD504}">
      <dsp:nvSpPr>
        <dsp:cNvPr id="0" name=""/>
        <dsp:cNvSpPr/>
      </dsp:nvSpPr>
      <dsp:spPr>
        <a:xfrm>
          <a:off x="3039139" y="2841666"/>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接送站</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1311</a:t>
          </a:r>
        </a:p>
      </dsp:txBody>
      <dsp:txXfrm>
        <a:off x="3039139" y="2841666"/>
        <a:ext cx="1040592" cy="520296"/>
      </dsp:txXfrm>
    </dsp:sp>
    <dsp:sp modelId="{FEA5A747-FDE6-4E27-80AB-D2BAD427A407}">
      <dsp:nvSpPr>
        <dsp:cNvPr id="0" name=""/>
        <dsp:cNvSpPr/>
      </dsp:nvSpPr>
      <dsp:spPr>
        <a:xfrm>
          <a:off x="3039139" y="3580487"/>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订票</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1312</a:t>
          </a:r>
        </a:p>
      </dsp:txBody>
      <dsp:txXfrm>
        <a:off x="3039139" y="3580487"/>
        <a:ext cx="1040592" cy="520296"/>
      </dsp:txXfrm>
    </dsp:sp>
    <dsp:sp modelId="{5668BA8E-7B1A-4A46-8E83-6340FD031766}">
      <dsp:nvSpPr>
        <dsp:cNvPr id="0" name=""/>
        <dsp:cNvSpPr/>
      </dsp:nvSpPr>
      <dsp:spPr>
        <a:xfrm>
          <a:off x="4038108"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食宿安排</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1320</a:t>
          </a:r>
        </a:p>
      </dsp:txBody>
      <dsp:txXfrm>
        <a:off x="4038108" y="2102845"/>
        <a:ext cx="1040592" cy="520296"/>
      </dsp:txXfrm>
    </dsp:sp>
    <dsp:sp modelId="{8BFB7EF3-7845-4C14-8707-395DCD154939}">
      <dsp:nvSpPr>
        <dsp:cNvPr id="0" name=""/>
        <dsp:cNvSpPr/>
      </dsp:nvSpPr>
      <dsp:spPr>
        <a:xfrm>
          <a:off x="5037077" y="1364024"/>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会场布置</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1400</a:t>
          </a:r>
        </a:p>
      </dsp:txBody>
      <dsp:txXfrm>
        <a:off x="5037077" y="1364024"/>
        <a:ext cx="1040592" cy="520296"/>
      </dsp:txXfrm>
    </dsp:sp>
    <dsp:sp modelId="{25077404-2315-4DDF-BF93-41F41753A1C9}">
      <dsp:nvSpPr>
        <dsp:cNvPr id="0" name=""/>
        <dsp:cNvSpPr/>
      </dsp:nvSpPr>
      <dsp:spPr>
        <a:xfrm>
          <a:off x="5297226"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布置条幅</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1410</a:t>
          </a:r>
        </a:p>
      </dsp:txBody>
      <dsp:txXfrm>
        <a:off x="5297226" y="2102845"/>
        <a:ext cx="1040592" cy="520296"/>
      </dsp:txXfrm>
    </dsp:sp>
    <dsp:sp modelId="{2AB677B0-952E-495B-A8D5-C85616FB03E2}">
      <dsp:nvSpPr>
        <dsp:cNvPr id="0" name=""/>
        <dsp:cNvSpPr/>
      </dsp:nvSpPr>
      <dsp:spPr>
        <a:xfrm>
          <a:off x="5297226" y="2841666"/>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音响准备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1420</a:t>
          </a:r>
        </a:p>
      </dsp:txBody>
      <dsp:txXfrm>
        <a:off x="5297226" y="2841666"/>
        <a:ext cx="1040592" cy="520296"/>
      </dsp:txXfrm>
    </dsp:sp>
    <dsp:sp modelId="{FB3451AD-D486-4F55-9555-53BDFA69DF7E}">
      <dsp:nvSpPr>
        <dsp:cNvPr id="0" name=""/>
        <dsp:cNvSpPr/>
      </dsp:nvSpPr>
      <dsp:spPr>
        <a:xfrm>
          <a:off x="7185902" y="1364024"/>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kern="1200" cap="none" normalizeH="0" baseline="0">
              <a:ln>
                <a:noFill/>
              </a:ln>
              <a:solidFill>
                <a:srgbClr val="000000"/>
              </a:solidFill>
              <a:effectLst/>
              <a:latin typeface="微软雅黑" panose="020B0503020204020204" pitchFamily="34" charset="-122"/>
              <a:ea typeface="宋体" panose="02010600030101010101" pitchFamily="2" charset="-122"/>
            </a:rPr>
            <a:t>庆典活动</a:t>
          </a:r>
        </a:p>
      </dsp:txBody>
      <dsp:txXfrm>
        <a:off x="7185902" y="1364024"/>
        <a:ext cx="1040592" cy="520296"/>
      </dsp:txXfrm>
    </dsp:sp>
    <dsp:sp modelId="{5929F22B-AA0E-444E-90F8-52DFF9303F77}">
      <dsp:nvSpPr>
        <dsp:cNvPr id="0" name=""/>
        <dsp:cNvSpPr/>
      </dsp:nvSpPr>
      <dsp:spPr>
        <a:xfrm>
          <a:off x="6556343"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kern="1200" cap="none" normalizeH="0" baseline="0">
              <a:ln>
                <a:noFill/>
              </a:ln>
              <a:solidFill>
                <a:srgbClr val="000000"/>
              </a:solidFill>
              <a:effectLst/>
              <a:latin typeface="黑体" panose="02010609060101010101" pitchFamily="49" charset="-122"/>
              <a:ea typeface="黑体" panose="02010609060101010101" pitchFamily="49" charset="-122"/>
            </a:rPr>
            <a:t>召开大会</a:t>
          </a:r>
        </a:p>
      </dsp:txBody>
      <dsp:txXfrm>
        <a:off x="6556343" y="2102845"/>
        <a:ext cx="1040592" cy="520296"/>
      </dsp:txXfrm>
    </dsp:sp>
    <dsp:sp modelId="{6CD59FFE-9E36-41A9-9F49-A2D2EDE85D28}">
      <dsp:nvSpPr>
        <dsp:cNvPr id="0" name=""/>
        <dsp:cNvSpPr/>
      </dsp:nvSpPr>
      <dsp:spPr>
        <a:xfrm>
          <a:off x="7815460" y="2102845"/>
          <a:ext cx="1040592" cy="520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kern="1200" cap="none" normalizeH="0" baseline="0">
              <a:ln>
                <a:noFill/>
              </a:ln>
              <a:solidFill>
                <a:srgbClr val="000000"/>
              </a:solidFill>
              <a:effectLst/>
              <a:latin typeface="微软雅黑" panose="020B0503020204020204" pitchFamily="34" charset="-122"/>
              <a:ea typeface="宋体" panose="02010600030101010101" pitchFamily="2" charset="-122"/>
            </a:rPr>
            <a:t>文艺演出</a:t>
          </a:r>
        </a:p>
      </dsp:txBody>
      <dsp:txXfrm>
        <a:off x="7815460" y="2102845"/>
        <a:ext cx="1040592" cy="52029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499" name="Rectangle 3"/>
          <p:cNvSpPr>
            <a:spLocks noGrp="1" noChangeArrowheads="1"/>
          </p:cNvSpPr>
          <p:nvPr>
            <p:ph type="dt" sz="quarter" idx="1"/>
          </p:nvPr>
        </p:nvSpPr>
        <p:spPr bwMode="auto">
          <a:xfrm>
            <a:off x="376555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76555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fld id="{BCB094E4-24DB-4533-8935-6768EFDFCA83}"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5:24.562"/>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0 265,'0'0,"25"0,-1 0,1 0,0 0,25 0,-1 0,1 0,-1 0,-24 0,49 0,-24 0,24 0,-49 0,24 0,1 0,0 0,49 0,24 0,-48 0,-1 0,-24 0,-1 0,26-15,-26 15,1 0,24 0,-49 0,49-14,-74 14,25 0,0-14,-1 14,1 0,-25 0,25 0,0 0,-25 0,24 0,-24 0,25 0,-25-15,25 15,0 0,-25 0,25 0,-25 0,49 0,-49 0,25 0,0 0,-25 0,24 0,1 0,0 0,-25 0,25 0,-25 0,49 0,-24 0,0 15,0-15,-25 0,24 0,1 0,-25 0,0 0,0 0,25 0,-25 0,25 0,-25 0,24 0,1 0,-25 0,0 14,25-14,-25 0,0 0,0 14,0-14,0 15,0 0,0 0,0-1,0 16,25-30,-25 30,0-16,0 1,0-15,0 15,0-1,0-14,0 15,0-1,0-14,0 15,0-15,0 15,0-15,0 30,0-16,-25 1,25-15,0 15,-25 0,25-15,0 15,0-1,-49-14,24 0,-25 0,26 0,-26 0,0 0,26 0,-26 0,-24 0,0 0,49 0,-50 0,1 0,25 0,24 0,0 0,25 0,-25 0,25 0,-49 0,-1 0,25 0,1 0,-1 0,-25 0,1 0,24 0,-25 0,1 0,24 0,-24 0,24 0,-25 0,25 0,25 0,-49 0,-1 0,26 0,-1 0,-25 0,26 0,24 0,-25 0,0 0,0 0,25 0,-25 0,25 0,-24 0,24 0,-50 0,25 0,1 0,24 0,-25 0,25 0,0 0,-50 0,1 0,49 0,-25 0,25 0,-50 0,50 0,-24 0,-1 0,0 0,25 0,-25 0,25 0,-24 0,24 0,-25 0,0 0,25 0,-25 0,25 0,-25 0,25 0,0-29,0 14,0 0,0 0,0 1,0-1,0 0,0 15,0-15,0 0,0 15,0-14,0 14,0-15,0 15,0-29,0 29,0-15,0 15,0-14,0-1,0 15,0-15,0 15,0-15,0 15,0-15,0 1,0 14,25-15,-25 0,0 15,25-15,-25 15,0-14,0 14,0 0,0-14,0-1,0 15,0-15,25 0,-25 15,0-15,25 15,-25 0,24 0,26 0,-50 0,25 0,-1 0,1 0,0 0,-25 0,25 0,-1 0,1 0,-25 0,50 0,-50 0,25 0,-1 0,1 0,-25 0,25 0,-25 0,25 0,-25 0,24 0,-24 0,25 0,0 0,-25 0,25 0,-25 0,25 0,-25 0,24 0,1 0,25 0,-50 0,24 0,1 0,-25 0,50 0,-50 0,24 0,1 0,0 0,-25 0,25 0,0 0,-1 0,-24 0,25 0,-25 0,25 0,-25 0,25 0,-1 0,1 0,-25 0,50 0,-25 0,-25 0,49 0,-24 0,-25 0,25 0,24 0,-24 0,24 0,1 0,0 0,-1 0,25 0,1 0,-1 0,0 0,-24 0,-25 0,24 0,-49 0,50 0,-25 0,-25 0,24 0,1 0,-25 0,-49 15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6:56.828"/>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7 214,'24'0,"1"0,0 0,24 0,-24 0,0 23,24-23,-24 0,-1 23,26 0,-25-23,-2 0,27 23,-26-23,1 0,0 0,-25 0,24 0,1 0,25 0,-50 0,24 0,1 0,0 0,-1 0,26 0,-26 0,1 0,0 0,-25 0,49 0,-24 0,0 0,-1 0,26 0,-50 0,25 0,24 0,-49 0,25 0,-2-23,2 23,-25 0,25 0,-1 0,1 0,-25 0,25 0,-25-23,0 23,25 0,-25 0,24 0,-24 0,0-23,0 23,25 0,-25 0,0-23,0 23,25 0,-25 0,24 0,1 0,-25-24,0 24,25 0,-25 0,24 0,-24 0,25-23,-25 0,-25 23,25-23,0 23,-24-23,-1 23,25-23,-49 23,49-23,-25 23,0 0,25 0,-24-24,-26 24,25 0,1-23,-1 23,0 0,2 0,-51 0,49 0,0 0,-24 0,49 0,-25 0,0 0,25 0,-49 0,24 0,0 0,-24 0,24 0,1 0,-1 0,0 0,1 0,-1 0,0 0,0 0,-24 0,49 0,-49 0,24 0,-23 0,48 0,-50 0,50 0,-25 0,1 0,24 0,-25 0,0 0,1 0,24 0,-25 0,25 0,-25 0,1 0,-1 0,25 0,-25 0,0 0,75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7:00.031"/>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 1,'0'0,"0"28,0-28,0 27,0-27,0 28,0-28,0 27,0 1,0-28,0 27,0-27,0 28,0-28,0 27,0 1,0-28,0 0,20-28</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7:09.875"/>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0 263,'0'0,"25"19,25-19,-25 20,0-1,24-19,-49 0,50 0,-25 0,0 0,25 19,25 1,-26-20,1 19,0 0,-25-19,50 0,-25 0,-1 0,-24 0,25 0,-25 0,25 0,-25 0,25 0,-25 0,24 0,1 0,0 0,0 0,25 0,-1 0,1 20,0-20,0 0,24 0,26 18,49-18,1 0,-1 0,-49 0,49 0,-49 0,-26 0,50 0,-25 0,1 0,-50 0,-1 0,1 0,0 0,0 0,24 0,-24 0,50 0,-51 0,1 0,0 0,-25 0,-25 0,24 0,-24 0,25 0,-50 0,50 0,-25 0,0 0,0 0,25 0,-26 0,1 0,0 0,50 0,-50 0,25 0,0 0,-1 0,1 0,0 0,0 0,0 0,0 0,-1 0,1 0,25 0,-25 0,-25 0,0 0,-25 0,25 0,-25 0,24 0,-24-18,25 18,-25 0,25-20,0 20,-25 0,25-19,-25 19,25 0,-25-19,25 19,0 0,-25-20,0 20,25-19,-25 0,25 19,-25-20,0 1,0 19,0 0,0-19,0-1,0 20,0-19,25 19,-25-19,24-1,-24 2,0 18,-24 0,-1-39,0 39,0-19,-25 19,0 0,50-19,-50 19,1-20,24 20,0 0,-25 0,-25 0,25 0,0 0,-24 0,-1 0,0 0,25 0,-24 0,24 0,0 0,0 0,-25 0,26 0,-1 0,25 0,-50 0,50 0,-50 0,26 0,-26 0,25 0,-25 0,-49 0,24 0,-49 0,24 0,25 0,-49 0,24 0,-24 0,25 0,-50 0,49-19,26 19,-26 0,25 0,26 0,-1 0,-25 0,26 0,24 0,-25 0,25 0,-25 0,1 0,49 0,0 0,0 0,-25 0,25 0,0 0,0 0,25 0,-25 0,0 0,1 0,-1 0,0 0,-25 0,-25 0,25 0,1 0,-1 0,-25 0,25 0,0 0,25 0,-49 0,49 0,0 0,0 0,0 0,0 0,0 0,-25 0,50 0,-25 0,25 0,-25 0,1 0,24 0,-25 0,0 0,0 0,25 0,-25 0,25 0,-25 0,25 0,-25 0,0 0,25 0,-25 0,25 0,-25 0,0 0,25 0,-49 0,49 0,-25 0,25 0,-25 0,0 0,25 0,-25 0,25 0,-50 0,50 0,0 0,25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9:06.312"/>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0 154,'0'0,"50"0,0 47,-1-47,1 0,-25 0,0 0,0 0,-1 0,1 0,0 0,0 0,49 0,-49 0,50 0,-26 0,-49 0,25 0,0 0,0 0,0 0,-1 0,1 0,0 0,25 0,-25 0,-1 0,1 0,0 0,0 0,0 0,-25 0,24 0,-24 0,25 0,-25 0,25 0,0 0,-25 0,25 0,-25 0,25 0,-25 0,0 0,24 0,-24-24,0 1,0-25,0 25,0 23,0-24,-24 24,24-23,-50 23,0 0,-24 0,49 0,0 0,-24 0,-1 0,25 0,0 0,-24 0,49 0,0-24,-50 24,25 0,0 0,-24 0,24 0,0 0,0 0,-25 0,26 0,-1 0,25 0,-50 0,25 0,25 0,-49 24,24-24,0 0,25 0,0 0,-25 0,0 0,25 0,-24 0,24 0,0 0,-50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9:24.546"/>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50 1,'25'0,"0"0,0 0,25 0,-25 0,0 0,0 0,25 25,-25-25,0 0,0 0,-25 0,49 0,-24 0,-25 0,50 0,0 0,-25 0,0 0,0 0,-25 0,0 0,25 0,-25 0,25 0,0 0,0 0,-25 0,25 0,-25 0,0 25,0-25,0 26,0-26,0 50,0-50,-25 25,25-25,0 25,0-25,0 25,0 0,0-25,0 25,0-25,-50 0,50 0,0 0,-50 0,25 0,0-25,-50 0,50 25,0-25,0 25,0 0,1-25,24 25,-25 0,25 0,-25 0,25 0,-50 0,50 0,-25 0,0 0,0 0,0 0,25 0,0 0,-50 0,50 0,0 0,-25 25,0-25,25 0,-25 0,25 0,0 0,-25 0,0 0,25 25,25-25,0 0,0 0,25 0,-25 0,0 0,0 0,0 0,0 0,-25 0,25 0,-25 0,25 0,0 0,0 0,0 0,-1 0,1 0,-25 0,50 0,-50 0,25-25,-25 25,25 0,-25 0,25 0,0 0,-25 0,25 0,-25 0,0 25,0-25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9:27.468"/>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199 549,'-25'0,"25"0,25 0,49 0,-50 0,51 25,-26-1,25-24,-24 0,-1 0,-24 25,24-25,26 0,-1 25,0-1,-24-24,-1 0,25 0,-49 0,49 0,-49 0,-25 25,49-25,1 0,-50 0,49 0,-24 24,0 1,24-25,-49 0,25 0,49 0,-49 0,24 0,1 25,-1-25,1 0,-25 0,-1 0,26 0,-26 0,1 0,0 0,0 0,-1 0,-24 0,25 0,-25 0,25 0,0 0,-25 0,0-25,0 25,24 0,-24-25,0 1,0 24,25 0,-25-25,0 1,0-1,0 25,0-25,0 1,0-1,0-24,0 49,0-25,0 25,0-49,0 24,0 1,0-26,-25 50,25-24,0 24,0-25,0 25,0-25,0 25,0-24,0-1,0 25,0-24,0 24,0-25,0 25,0-25,0 1,0 24,-49 0,49-25,-25 25,0 0,1-25,24 25,-50 0,50-24,-25 24,-24 0,24 0,1 0,-1-25,25 25,-50 0,1 0,24 0,0 0,1 0,-26 0,1 0,24 0,0 0,0 0,25 0,-49 0,24 0,1 0,-1 0,-49 0,49 0,0 0,0 0,1 0,-1 0,0 0,0 0,1 0,-26 0,26 0,-1 0,0 0,-49 0,49 25,0-25,-49 0,49 0,-24 0,24 0,-24 0,-1 0,26 0,-26 0,1 0,-1 0,25 0,-24 0,24 0,-24 0,24 0,25 0,-25 0,1 0,-1 0,0 0,0 0,25 0,-24 0,24 0,0 0,0-25,0 25,0 0,0 25,24-1,-24-24,0 25,0 0,0-25,0 24,0-24,0 25,0-25,0 25,0-1,0-24,0 25,0-25,0 24,0-24,0 25,0 0,0-25,0 24,-24-24,24 25,0-25,0 25,0-1,0-24,0 25,24-25,-24 25,0-25,0 24,0 1,0-25,0 0,0 0,0 24,0-24,0 25,0-25,0 25,0-25,0 49,0-49,0 25,0-1,0 1,0-25,0 24,0 1,0 0,0-25,0 24,0 1,0 0,0-25,0 0,25 0,25 0,-26 0,1 0,0 0,0 0,-1 0,1 0,-25 0,49 0,-49 0,25 0,-25 0,25 0,-25 0,49 0,-49 0,25 0,-25 0,25 0,-25 0,49 0,-49 0,25 0,0 0,0 0,-25 0,24 0,-24 0,25 0,-25 0,25 0,-1 0,-24 0,25 0,-25 0,25 0,24 0,-49 0,50 0,-50 0,25 0,-1 0,1 0,0 0,-25 0,49 0,-24 0,-25 0,25 0,-1 0,-24 0,25 0,-25 0,25 0,0 0,-1 0,-24 0,25 0,0 0,-25 0,25 0,24 0,-24 0,0 0,-25 0,24 0,1 0,-25 0,25 0,-25 0,24 0,1 0,0 0,-25 0,25 0,-25 0,49 0,-49 0,25 0,0 0,-1 0,1 0,-25 0,25 0,-25 0,0 0,25 0,-25 0,24 0,-24 0,25 0,0 0,0 0,-25 0,24 0,-24 0,25 0,0 0,-25 0,24 0,-24 0,25 0,-25 0,25 0,0 0,-25 0,24 0,-24 0,0-25,0 0,0 25,0-24,0-1,0 25,0-25,0 25,0-49,0 49,0-24,0-1,0 25,0-25,0 1,0-1,0 25,-49 0,24 0,-24 0,-1 0,1 0,24 0,0 0,1 0,-51 0,26 0,-25 0,24 0,-24 0,25 0,24 0,-25-25,1 25,49 0,-25 0,25 0,-25 0,1 0,24 0,-25 0,0 0,25 0,-25 0,1 0,-1 0,25 0,-25 0,1 0,-1 0,25 0,-50 0,26 0,-1 0,25 25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9:48.468"/>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55,'0'0,"25"0,0 0,-1 0,1 0,25 0,24 0,0 0,-25 0,1 0,-25-25,24 25,1 0,-26 0,26 0,24 0,-49 0,74 0,-25 0,0 0,-24 0,-25 0,-1-24,26 24,-1 0,1 0,-25 0,24 0,0 0,-24 0,0 0,0 0,49 0,-49 0,24 0,1 24,-1-24,25 0,-49 0,0 0,-25 0,25 0,-25 0,24 0,-24 0,25 0,-25 0,0 0,25 0,-25 0,25 0,24 25,-49-25,25 0,0 0,-1 0,-24 0,25 0,-25 0,25 0,0 0,-25 0,24 0,-24 0,25 0,-25 0,0 0,25 0,-25 0,25 0,-25 0,24 0,-24 0,25 24,0-24,-1 0,-24 25,25-25,0 0,0 0,-25 0,0 0,24 0,-24 0,25 24,-25 0,0-24,0 25,0-1,0 25,0-24,0-25,0 48,0-23,0-1,0 1,0-1,0 1,0-1,0 0,0 1,0-25,0 24,0-24,0 25,0-1,0-24,0 25,0-1,0 0,0-24,25 25,-25-1,0-24,0 25,0-1,0 1,0-1,0 0,-50-24,26 0,-26 0,1 0,-1 0,-24 0,49 0,1 0,-26 0,1 0,-26 0,1 0,0 0,24 0,-24 0,25 0,-26 0,1 0,0 0,0 0,49 0,0 0,1 0,-1 0,25 0,-25 0,0 0,1 0,-1 0,-49 0,24 0,-24 0,24 0,1 0,-25 0,49 0,-49 0,49 0,-25 0,-24 0,25 0,-26 0,26 0,0 0,-26 0,26 0,24 0,0 0,25 0,-24 0,24-24,0 0,0-1,0 25,0-24,0-1,0 1,0-1,24 1,-24 24,0-24,0 24,0-25,0 25,0-24,0 24,25 0,-25 0,25 0,49 0,-24 0,-1 0,0-25,1 25,24 0,0 0,1 0,-26 0,1 0,24 0,0 0,-24 0,-1 0,-24 0,0 0,24 0,-49 0,25 0,0 0,-1 0,-24 0,25 0,-25 0,25 0,-25 0,25 0,-1 0,1 0,0 0,-1 0,26 0,-25 0,-25 0,24 0,1 0,-25 0,25 0,0 0,-1 0,1 0,25 0,-50 0,49 0,1 0,-50 0,24 0,1 0,0 0,24 0,-49 0,25 0,0 0,-25 0,49 0,-49 0,25 0,0 0,0 0,-25 0,24 0,-24 0,25 0,-25 0,25 0,0 0,-1 0,-24-24,25 24,-25 0,25 0,0 0,-25 0,24 0,-24 0,25 0,-25 0,25 0,-1 0,-24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47:15.203"/>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29 845,'0'-25,"0"25,25 0,0 0,0 0,-1-24,-24 24,25 0,0 0,0 0,0 0,-25 0,49 0,-24 0,0 0,0 0,-25 0,24 0,1 0,0 0,-25 0,25 0,0 0,-25 0,49 0,-24 0,0 0,24 0,1 0,0 0,-1 0,1 0,24 0,-49 0,49 0,-24 0,-50 0,25 0,-1 0,1 0,-25 0,25 0,25 0,-26 0,1 0,-25 0,25 0,-1 0,-24 0,49 0,1 0,0 0,-1 0,1 0,49 0,-25 0,1 0,24 0,-25 0,-24 0,-1 0,1 0,-25 0,0 0,-1 0,-24 0,25 0,0 0,-25 0,0 0,25 0,-25 0,25 0,-25 0,49 0,-24 0,0 0,0 0,-1 0,1 0,-25 0,25 0,-25 0,25 0,-25 0,25 0,-1 0,-24-25,0 1,0-25,0-1,0-23,0 48,0-49,0 25,-24 1,24-1,0 24,0 1,0-1,0 1,0 24,0-49,0 49,0-25,0 0,0 1,0 24,0-25,0 25,0-24,0 24,0-25,-50 25,25 0,-24 0,24 0,-50 0,26 0,24 0,-25 0,26 0,-26 0,0 0,26 0,-1 0,-25 0,25 0,25 0,-49 0,49 0,-25 0,-24 0,24 0,-25 0,1 0,-1 0,-24 0,-1 0,26 0,-1 0,0 0,1 0,0 0,0 0,-26-24,26 24,-26 0,26 0,-1 0,-24 0,24 0,1 0,24 0,-50 0,51 0,24 0,-25 0,0 0,-25 0,26 0,24 0,-25 0,0 0,25 0,-25 0,25 0,-25 0,25 0,-24 0,24 0,-25 0,0 0,25 0,-25 0,25 0,-49 24,24-24,0 0,25 0,-25 0,25 0,-25 0,25 0,-24 0,-1 0,25 0,-25 0,25 0,-50 0,50 0,0 25,0-25,0 24,0 25,0-49,0 25,0 0,0-1,0-24,0 0,0 25,0-25,0 24,0-24,0 0,25 0,0 0,25 25,-26-25,26 0,24 24,-24-24,0 0,-1 0,1 0,24 0,1 0,-26 0,26 0,24 0,0 0,-25 0,25 0,-49 0,0 0,-26 0,1 0,24 0,-49 0,25 0,24 0,-24 0,0 0,24 0,1 0,-25 0,0 0,24 0,-24 0,0 0,24 0,1 0,-25 0,0 0,-1 0,26 0,-25 0,-1 0,51 0,-26 0,-24 0,25 0,-25 0,24 0,-24 25,0-25,-25 0,0 0,0 0,25 0,-25 0,0-25,0 25,24 0,-24 0,0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10:48.343"/>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0,25 0,-25 0,50 0,-26 0,-24 0,25 0,0 0,-25 0,25 0,-25 0,25 0,-25 0,24 0,1 0,0 0,-25 0,25 0,-25 0,25 0,-1 0,-24 0,25 0,0 0,-25 0,25 0,0 0,-25 0,24 0,-24 0,50 0,-50 0,25 0,-25 0,24 0,-24 0,25 0,0 0,0 0,0 0,-1 0,-24 0,25 0,-25 0,25 0,-25 0,25 0,0 0,-25 0,24 0,-24 0,25 0,-25 0,50 0,-50 0,25 0,-1 0,1 0,0 0,-25 0,25 0,0 0,-1 0,1 0,0 0,0 0,0 0,-1 0,1 0,-25 0,25 0,0 0,-1 0,-24 0,25 0,25 0,-1 0,-24 0,0 0,49 0,-49 0,25 0,24 0,-49 0,49 0,-49 0,50 0,-26 0,-24 0,24 0,1 0,0 0,-26 0,1 0,25 0,-25 0,-1 0,26 0,-25 0,0 0,-1 0,26 0,-50 0,25 0,-25 0,49 0,-49 0,25 0,0 0,0 0,-25 0,24 0,-24 0,25 0,-25 0,25 0,0 0,0 0,-25 0,24 0,1 0,0 0,-25 0,25 0,24 0,-49 0,50 0,-50 0,25 0,0 0,-25 0,24 0,1 0,-25 0,25 0,-25 0,25 0,-25 0,49 0,-49 0,25 0,25 0,-50 0,25 0,-25 0,24 0,1 0,-25 0,25 0,0 0,-1 0,1 0,-25 0,25 0,0 0,0 0,-25 0,24 0,-24 0,25 0,-25 0,25 0,0 0,-25 0,25 0,24 0,-49 0,25 0,0 0,0 0,24 0,-24 0,0 0,24 0,-24 0,0 0,25 0,-26 0,1 0,0 0,0 0,-1 0,1 0,-25 0,25 0,-25 0,25 0,0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10:53.500"/>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0-247,'25'0,"0"0,-1 0,26 0,-50 0,25 0,-25 0,24 0,-24 0,25 0,0 0,-25 0,25 0,-25 0,25 0,-1 0,1 0,0 0,-25 0,25 0,0 0,-1 0,1 0,-25 0,0 0,25 0,-25 0,25 0,0 0,-25 0,0 0,24 0,1 0,0 0,25 0,-26 0,1 0,0 0,0 0,0 0,-25 0,24 0,1 0,0 0,-25 0,25 0,0 0,-25 0,49 0,-49 0,25 0,-25 0,25 0,-25 0,0 0,25 0,-25 0,24 0,1 0,0 0,0 0,-25 0,25 0,-25 0,49 0,-24 0,0 0,24 0,-24 0,0 0,25 0,-1 0,26 0,-1 10,-24-10,-1 0,1 0,-1 0,-24 0,0 0,0 0,24 0,-49 0,25 0,-25 0,25 0,-25 0,25 0,0 0,-25 0,24 0,-24 0,25 0,-25 0,24 0,1 0,-25 0,25 0,-25 0,24 0,1 0,0 0,0 0,0 0,-1 0,-24 0,25 0,0 0,-25 0,25 0,0 0,-1 0,1 0,-25 0,25 0,-25 0,25 0,0 0,-25 0,24 0,1 0,0 0,-25 0,25 0,-25 0,25 0,-1 0,1 0,-25 0,25 0,0 0,0 0,-25 0,24 0,1 0,0 0,0 0,24 0,-24 0,0 0,25 0,-1 0,1 0,-25 0,-1 0,26 0,-25 0,0 0,-1 0,26 0,-50 0,25 0,-25 0,25 0,-1 0,-24 0,25 0,-25 0,25 0,-25 0,25 0,0 0,-1 0,-24 0,25 0,0 0,0 0,-25 0,25 0,-1 0,1 0,0 0,0 0,0 0,-25 0,24 0,-24 0,25 0,-25 0,25 0,0 0,-25 0,25 0,-25 0,49 0,-49 0,25 0,-25 0,25 0,-25 0,24 0,1 0,-25 0,25 0,-25 0,25 0,-25 0,25 0,-1 0,-24 0,25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5:32.812"/>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0 494,'0'0,"25"0,0 0,-25 0,25 0,0 0,-25 0,25 0,-25 0,0 0,25 0,-1 0,-24 0,25 0,0 0,-25 0,25 0,0 24,0-24,-25 0,25 0,0 0,-25 0,50 0,-25 0,0 0,-25 0,25 0,0 0,-1 0,1 0,0 0,0 24,0-24,-25 0,50 0,-25 0,0 0,0 0,0 0,0 0,-25 0,25 0,-1 0,1 0,0 0,0 0,0 0,-25-24,25 24,-25 0,25 0,0 0,0 0,0 0,-25 0,50 0,-25-24,0 24,24 0,1 0,0 0,25 0,0 0,-1-24,1 24,25 0,0 0,-26 0,1 0,0 0,0 0,24 0,-24 0,0 0,25 0,-26 0,26 0,-50 0,25 0,-25 0,-1 0,26 0,-50 0,0 0,25-24,0 24,-50 0,25 0,25 0,-25 0,-1 0,26 0,-25 0,25 0,0 0,-25 0,25 0,-25 0,24 0,1 0,0 0,25 0,0 0,0 0,-1 0,-24 0,0 0,0 0,25 0,-50 0,24 0,1 0,25 0,-25 0,0 0,-25 0,0 0,24 0,-24 0,0 0,25 0,-25 0,0 0,25 0,-25 0,-25 0,50 0,-50 0,25 0,24 0,-49 0,25 0,0 0,0 0,0 0,-25 0,25 0,-25 0,25 0,0 0,25 0,-50 0,25 0,0 0,24 0,-24 0,25 0,-25 0,0 0,0 0,0 0,0 0,25 0,-25 0,0 0,-1 0,-24 0,25 0,0 0,-25 0,25 0,-25 0,25 0,-25-24,0 0,0 24,0-24,0 0,0 24,0-24,0 24,0-24,0 24,0-47,0 47,0-24,0 24,0-24,0 0,0 24,0-24,0 24,0-24,0 24,0-24,0 0,0 24,0-24,0 24,0 0,0 0,25 0,0 0,-25 0,0 0,0 0,25 0,-25 0,25 0,-25 0,25 0,-25 0,-50 0,25 0,0 0,-25 0,0 0,50-24,-25 24,1-24,-1 24,25 0,-25 0,0 0,0 0,-25 0,25 0,0 0,0 0,-25 0,25 0,25 0,-24 0,-1 0,0 0,25 0,-50 0,25 0,25 0,-50 0,25 0,0 0,-25 0,25 0,0 0,-24 0,-1 0,25 0,0 0,0 0,0 0,0 0,-25 0,50 0,-25 0,-24 0,24 0,0 0,-50 0,50 24,-25-24,0 0,-25 24,26-24,-26 0,25 24,-25-24,0 0,26 0,-1 0,0 0,0 0,-25 0,50 0,0 0,-24 0,-1 0,25 0,0 0,-25 0,0 0,25 0,0 0,-25 0,26 0,-1 0,-25 0,0 0,25 0,0 0,-25 0,25 0,0 0,-25 0,1 0,24 0,0 0,-25 0,50 0,-25 0,0 0,0 0,0 0,-25 0,50 0,-49 0,24 0,0 0,-25 0,0 0,-25 0,0 0,50 0,-24 0,-26 0,25 0,0 0,0 0,-24 0,-1 0,0 0,25 0,0 0,0 0,1 0,-1 0,-25 0,25 0,25 0,0 0,-25 0,1 0,24 0,-25 0,0 0,25 0,0 0,0 0,-25 0,50 0,-50 0,25 0,1 0,-1 0,0 0,25 0,-25 0,0 0,25 0,-25 0,25 0,-25 0,25 0,-25 0,0 0,25 0,-25 0,25 0,-25 0,25 0,-50 0,50 0,-24 0,-26 0,25 0,0 0,-25 0,50 0,-25 0,-25 0,25 0,0 0,-25 0,26 0,24 0,-25 0,0 0,0 0,25 0,-25 0,25 0,0 0,-50 0,50 0,25 0,25 0,25 0,49 48,51-24</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11:48.218"/>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98,'0'0,"25"0,-25 0,25 0,-25 0,24 0,1 0,-25 0,0 0,0 0,25 0,0 23,-25-23,0 23,25-23,-25 0,0 23,0-23,24 0,-24-23,25 23,-25 23,0-23,25 0,-25 0,25 0,-25 0,25 0,-25 0,24 0,1 0,-25 0,25 0,-25 0,25 0,-25 0,0-23,0 23,24 0,-24 0,0-23,-49 23,49-23,-50 23,50-24,-24 24,24 0,-25 0,0 0,0 0,0-23,1 23,48 0,1 0,0 0,0-23,0 23,-1 0,1-24,0 24,0 0,-1 0,1 0,-25 0,25 0,0 0,-25 0,25 0,-1 0,1 0,-25 0,25 0,0 0,-25 0,25 0,-25 0,24 0,1 0,0 0,-25 24,0-24,25 0,-25 0,25 0,-25 0,24 0,-24 0,25 0,0 0,-25 0,25 23,-25-23,25 0,-25 0,24 0,1 0,-25 0,0 0,25 0,-25 0,0 0,25 0,-25 0,25 0,-25 0,0 0,0 0,24 0,-24 0,25 0,0 0,0 0,0 0,-1 0,1 0,25 0,-1 0,-24 0,25 0,-1 0,1 0,24 0,-24 0,-1 0,1 0,-25 0,24 0,1 0,0 0,-26 0,1 0,-25 0,50 0,-50 0,25 0,-25 0,24 0,-24 0,25 0,0 0,-25 0,25 0,-25 0,25 0,-25 0,24 0,1 0,-25 0,25 0,-25 0,25 0,-25 0,24 0,1 0,-25 0,25 0,0 0,0 0,-25 0,24 0,-24 0,25 0,-25 0,25 0,0 0,-25 0,25 0,-25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11:52.937"/>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197 1,'0'0,"0"24,24-24,-24 24,0-24,25 0,-25 0,-49 0,24 0,-24 0,24 0,-24 0,25 0,-1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11:29.015"/>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13,'0'-11,"24"11,-24 0,23 0,-23 0,24 0,-24 0,23 0,1 0,-24 0,23 0,-23 0,23 0,-23 0,24 0,-1 0,1 0,-24 0,23 0,1 0,-24 0,23 0,0 0,0 0,-23 0,24 0,-24 0,23 0,1 0,-1 0,1 0,-24 0,23 0,0 0,-23 0,24 0,-24 0,47 0,-47 0,23 0,-23 0,24 0,23 11,-47-11,47 0,-47 0,23 0,1 0,-1 0,-23 0,24 0,-24 0,23 0,-23 0,47 0,-47 0,23 0,1 0,-1 0,-23 0,24 0,-1 0,-23 0,23 0,0 0,1 0,-1 0,1 0,-24 0,23 0,1 0,-24 0,0 0,23 0,-23 0,23 0,-23 0,24 0,-24 0,23 0,1 0,-24 0,23 0,-23 0,24 0,-24 0,23 0,1 0,-24 0,0 0,23 0,24 0,-47 0,24 0,-1 0,1 0,-24 0,23 0,0 0,-23 0,24 0,-1 0,-23 0,24 0,-1 0,1 0,-24 0,23 0,-23 0,23 0,0 0,1 0,-1 0,1 0,-1 0,0 0,1 0,-1 0,24 0,-23 0,-1 0,24 0,-47 0,24 0,23 0,0 0,-1 0,-22 0,23 0,0 0,0 0,-24 0,0 0,-23 0,23 0,-23 0,24 0,-24 0,23 0,1 0,-24 0,23 0,-23 0,23 0,-23 0,0 0,24 0,-24 0,23 0,-23 0,24 0,-24 0,0 0,-24 0,1 0,23 0,-24 0,24 0,-23 0,23 0,0 0,-47 0,24 0,-1 0,-22 0,23 0,23 0,-24 0,1 0,-1 0,1 0,-1 0,1 0,23 0,-47 0,47 0,-23 0,23 0,-24 0,24 0,-23 0,23 0,-24 0,1 0,-1 0,1 0,-1 0,1 0,23 0,-24 0,1 0,-1 11,1-11,-1 0,-22 0,46 0,-24 0,24 0,-23 0,-1 0,1 0,23 0,-46 0,-1 0,23 0,1 0,-24 0,24 0,-24 0,23 0,-23 0,24 0,-1 0,1 0,-24 0,23 0,1 0,-1 0,-22 0,22 0,1 0,-24 0,23 0,1 0,0 0,-24 0,24 0,-1 0,-23 0,47 0,-23 0,23 0,-23 0,23 0,-24 0,1 0,23 0,-24 0,1 0,23 0,-24 0,1 0,-24 0,47 0,-24 0,1 0,23 0,-24 0,1 0,-1 0,24 0,-23 0,23 0,-23 0,-1 0,24 0,-23 0,23 0,-24 0,24 0,-23 0,-1 0,24 0,-23 0,0 0,0 0,23 0,-24 0,24 0,-23 0,23 0,-24 0,24 0,-23 0,-1 0,24 0,-23 0,23 0,-23 0,23 0,-47 0,23 0,71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5:38.296"/>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7:36.890"/>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1806 402,'-24'0,"-1"0,0 0,0 0,0 0,1 0,-26 0,25 0,1 0,-26 0,25 0,0 0,1 0,-1 0,0 0,0 0,1 0,0 0,-26 0,25 0,0 0,1 0,-26 0,25 0,0 0,-24 0,-1 0,50 0,-24 0,-1 0,0 0,0 0,25 0,-49 0,49 0,-50 0,25 0,-49 0,24 0,1 0,-26 0,50 0,-23 0,23 0,-49 0,24 0,25 0,1 0,-26 0,25 0,0 0,1 0,-26 0,25 0,0 0,25 0,-24 0,24-25,0 0,0 25,0-25,0 0,0 0,0 0,0 25,0-25,0 0,0 25,0-25,0 0,0 25,0-25,0 25,0-25,0 25,0 0,24 0,1 0,-25 0,50 0,-1 0,1 0,0 0,-1 0,1 0,-1 0,25 0,-25 0,-24 0,25 0,-1 0,1 0,24 0,1 0,-1 0,0 0,-24 0,-1 0,1 0,-25 0,24 0,1 0,-50 0,25 0,24 0,-25 0,1 0,0 0,24 0,-49 0,25 0,0 0,0 0,0 0,-1 0,1 0,0-25,0 25,-1 0,1 0,-25-25,25 25,-25 0,0-26,0 26,25 0,-25 0,25 0,-25-25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5:49.203"/>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0 451,'0'-23,"0"23,25 0,-25 0,25-23,-25 23,25 0,-25 0,24 0,1 0,-25 0,25 0,0 0,0 0,-1 0,-24 0,25 0,0 0,0 0,-25 0,25 0,-25 0,25 0,-1 0,-24 0,25 0,25 0,-50 0,49 0,-24 0,50 0,24 23,-50 0,26-1,-26-22,26 0,-1 0,-49 0,49 0,-24 0,24 0,-24 0,0 0,-1 0,26 0,-1 23,1 0,-1-23,-24 0,-1 0,-49 0,50 0,-25 0,-25 0,24 0,1 0,-25 0,25 0,0 0,-25 0,25 0,-1 0,26 0,-50 0,25-23,0 23,-25 0,24 0,1 0,-25 0,25 0,-25 0,25 0,-25-23,0 1,0-1,0 23,0-23,0 0,0-22,0 22,0 23,0-23,0 0,0 23,0-22,0 22,0-23,0 23,0-23,-25 23,25-23,0 0,-25 1,0 22,25-46,0 46,-24-23,24 23,-50-23,50 23,-50 0,26 0,24 0,-25 0,0 0,25 0,-25 0,0 0,25 0,-49 0,24 0,-25 0,26 0,-26 0,25 0,0 0,1 0,-1 0,0 0,0 0,25 0,-49 0,49 0,-25 0,-25 0,0 0,26 0,-1 0,-25 0,25 0,1 0,-1 0,0 0,0 0,-24 0,24 0,-25 0,1 0,-1 0,0 0,1 0,49 0,-50 0,1 0,24 0,0 0,0 0,25 0,-25 0,25 0,-24 0,24 0,-25 0,0 0,0 0,25 0,-25 0,1 0,24 0,-25 0,25 0,-25 0,25 0,-25 0,0 0,25 0,-24 0,24 0,-25 0,0 0,0 0,0 0,0 0,25 0,-24 0,24 0,-25 0,25 0,-25 0,25 0,-25 0,0 0,25 0,-49 0,49 0,-25 23,0-23,50 23,25 0,24 22</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5:57.265"/>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64,'0'0,"25"0,-25 0,25 0,-25 0,24 0,-24 0,25 0,0 0,-25 0,25 0,-25 0,0 0,25 0,-25 0,25 0,-25 0,24 0,-24 0,25 0,0 0,-25 0,25 0,-25 0,49 0,-24 0,0 0,0 0,0 0,0 0,-1 0,1 0,0-20,0 20,-25 0,25 0,-1 0,-24 0,0-20,0 20,25 0,-25 0,25 0,-25 0,25 0,-25 0,25 0,0 0,-25 0,24 0,-24 0,50 0,0 0,-50 0,49 0,-24 0,25 0,24 0,-49 0,0 0,25 0,-1 0,1 0,-1 0,-24 0,50 0,-1 0,-49 0,-25 0,50 0,-1 0,1 0,0 20,-1-20,26 0,-1 0,-24 0,49 0,-25 0,-24 0,25 0,-26 0,1 0,24 0,1 0,-26 0,26 0,-1 0,1 0,-1 0,-24 0,49 0,-24 0,-1 0,-24 0,-1 0,1 0,0 0,-26 0,26 0,-25 0,0 0,0 0,-1 0,26 0,-25 0,24 0,1 0,-25 0,25 0,-26 0,51 0,-50 0,24 0,-24 0,50 0,-1 0,-24 0,24 0,-24 0,-1 0,26 0,-50 0,24 0,1 0,0 0,-1 0,-24 0,25 0,-25 0,-25 0,24 0,1 0,0 0,0 0,24 0,-24 0,0 0,0 0,0 0,24 0,-24 0,0 0,25 0,-1 0,1 0,0 0,-1 0,1 0,-1 0,-24 0,25 0,0 0,-26 0,1 0,0 0,0 0,0 0,0 0,-25 0,24 0,-24 0,25 0,-25 0,25 0,0 0,-25 0,25 0,-25 0,24 0,-24 0,25 0,0 0,-25 0,25 0,-25 0,25 0,24 0,-24 20,25-20,-1 0,26 0,-50 0,0 0,-25 0,24 0,1 0,-25 0,25 0,0 0,0 0,-1 0,1 0,0 0,-25 0,25 0,0 0,-25 0,25 0,-25 0,24 0,-24 0,25 0,0-20,-25 20,25 0,-25 0,25 0,-25 0,24 0,-24 0,0 20,0 0,0-20,0 21,0-1,0 0,0 0,0 0,0 1,0-21,0 20,0 0,0-20,0 20,0-20,0 0,-49 0,24 0,0 0,-24 0,-1 0,50-20,-25 20,-49 0,49 0,-25 0,25-20,-49 20,49 0,0 0,-24 0,-1 0,0 0,1-20,-1 20,0 0,26 0,-26 0,25 0,-24 0,24 0,-50 0,26 0,-1 0,25 0,-25 0,-24 0,0 0,24 0,-49 0,-1 0,-24 0,25 0,0 0,-1 0,26 0,-50 0,49 0,-24 0,0 0,24 0,1 0,-1 0,26 0,-1 0,50 0,-25 0,-24 0,49 0,-25 0,25 0,-25 0,0 0,0 0,25 0,-24 0,-1 0,0 0,0 0,0 0,1 0,24 0,-50 0,50 0,-25 0,-25 0,1 0,24 0,-25 0,1 0,24 0,-25 0,25 0,-24 0,-1 0,25 0,-24 0,24 0,0 0,0 0,0 0,25 0,-24 0,-1 0,0 0,0 0,0 0,1 0,-26 0,25 0,0 0,-24 0,24 0,0 0,0 0,-24 0,49 0,-25 0,0 0,0 0,0 0,0 0,-24 0,24 0,-50 0,26 0,-1 0,1 0,-26 0,1 0,24 0,0 0,-24 0,-1 0,51 0,-51 0,26 0,24 0,-25 0,0 0,26 0,-1 0,0 0,25 0,-25 0,0 0,1 0,-1 0,0 0,0 0,0 0,0 0,-24 0,24 0,0 0,0 0,1 0,-1 0,25 0,-25 0,25 0,-25 0,25 0,-50 0,50 0,-24 0,24 0,-25 0,0 0,25 0,-25 0,0 0,25 0,-49 0,24 0,0 0,0 0,-24-21,49 21,-50 0,50 0,-25 0,0-20,25 20,-25 0,1 0,-26 0,25 0,0 0,1 0,-26 0,50 0,-25 0,25 0,-50 0,26 0,24 0,49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6:10.187"/>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0,'25'0,"-25"0,0 0,25 0,-25 0,25 0,-25 0,24 0,-24 0,0 0,0 0,25 0,-25 0,25 0,-25 0,25 0,-25 0,25 0,0 0,-25 0,25 0,-25 0,25 0,-25 0,24 0,1 0,-25 0,25 0,-25 0,0 25,0 0,0-25,0 25,0-25,0 0,0 25,0-25,0 24,0-24,0 25,0-25,-50 0,26 0,-1 0,25 0,-25 0,25 0,-25 0,25-25,-25 25,0 0,0 0,0 0,25-24,-24 24,-1 0,25 0,-25 0,25 0,-25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6:12.437"/>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0,'0'0,"25"0,-25 0,25 0,1 0,-1 0,1 0,-26 0,25 0,1 0,-1 0,-25 0,26 0,-26 0,51 0,-51 0,25 0,-25 0,26 0,-26 0,25 0,-76 0,26 0,25 0,-26 24,1-24,25 0,-26 0,1 0,25 0,0 25,0-25,0 24,-26-24,26 0,-25 0,-1 0,26 24,-51-24,26 0,25 0,0 0,25 0,-25 0,26 0,-1 0,1 0,-26 0,25 0,-25 0,26 0,-26 0,25 0,1 0,-26 0,25 0,-25 0,26 0,-26 0,25 0,-25 0,0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5" units="1/cm"/>
          <inkml:channelProperty channel="Y" name="resolution" value="45" units="1/cm"/>
        </inkml:channelProperties>
      </inkml:inkSource>
      <inkml:timestamp xml:id="ts0" timeString="2010-10-25T13:36:54.046"/>
    </inkml:context>
    <inkml:brush xml:id="br0">
      <inkml:brushProperty name="width" value="0.15875" units="cm"/>
      <inkml:brushProperty name="height" value="0.635" units="cm"/>
      <inkml:brushProperty name="color" value="#00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-1 274,'0'0,"24"0,-24 0,25 0,0 0,25 0,0 0,24 22,-24 0,0-22,-25 22,25-22,-1 0,1 0,0 0,0 0,-1 0,1 0,25 0,-51 0,1 0,24 22,-24-22,0 0,0 0,0 0,0 0,25 0,-26 0,1 0,0 0,-25 0,25 0,0 0,-25 0,25 0,-25 0,25 0,-25 0,25 0,-1 0,-24 0,25 0,0 0,-25 0,25 0,0 0,-25-22,25 22,0 0,0-22,0 22,24 0,-49 0,25 0,-25 0,25 0,-25-22,0 22,0-22,0 0,0 22,0-23,0 23,0-44,0 44,0-22,0 22,0-22,0 22,0-23,-25 23,25-22,-25 0,0 22,25-22,-24 22,24 0,-50 0,50 0,-25 0,0 0,0 0,0 0,0 0,0-22,-24 22,24 0,25 0,-50 0,50 0,-25 0,0 0,0 0,25 0,-24 0,-1 0,25 0,-50 0,25 0,0 0,0 0,25 0,-25 0,0 0,1 0,-1 0,-24 0,24 0,-25 0,1 0,24 0,0 0,-25 0,25 0,0 0,0 0,25 0,-49 0,49 0,-25 0,0 0,0 0,25 0,-25 0,0 0,0 0,25 0,-25 0,25 0,-24 0,24 0,-50 0,25 0,0 0,25 0,-25 0,25 0,-25 0,25 0,-25 0,25 0,0 0,25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27" name="Rectangle 3"/>
          <p:cNvSpPr>
            <a:spLocks noGrp="1" noChangeArrowheads="1"/>
          </p:cNvSpPr>
          <p:nvPr>
            <p:ph type="dt" idx="1"/>
          </p:nvPr>
        </p:nvSpPr>
        <p:spPr bwMode="auto">
          <a:xfrm>
            <a:off x="3767138"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p:cNvSpPr>
            <a:spLocks noGrp="1" noChangeArrowheads="1"/>
          </p:cNvSpPr>
          <p:nvPr>
            <p:ph type="body" sz="quarter" idx="3"/>
          </p:nvPr>
        </p:nvSpPr>
        <p:spPr bwMode="auto">
          <a:xfrm>
            <a:off x="885825" y="4645025"/>
            <a:ext cx="4875213"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0" name="Rectangle 6"/>
          <p:cNvSpPr>
            <a:spLocks noGrp="1" noChangeArrowheads="1"/>
          </p:cNvSpPr>
          <p:nvPr>
            <p:ph type="ftr" sz="quarter" idx="4"/>
          </p:nvPr>
        </p:nvSpPr>
        <p:spPr bwMode="auto">
          <a:xfrm>
            <a:off x="0"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31" name="Rectangle 7"/>
          <p:cNvSpPr>
            <a:spLocks noGrp="1" noChangeArrowheads="1"/>
          </p:cNvSpPr>
          <p:nvPr>
            <p:ph type="sldNum" sz="quarter" idx="5"/>
          </p:nvPr>
        </p:nvSpPr>
        <p:spPr bwMode="auto">
          <a:xfrm>
            <a:off x="3767138"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fld id="{A97CB97B-108A-4537-894A-58300D8DEA0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EFE5B6E-133A-4C9E-8C13-484BAE6AA130}" type="slidenum">
              <a:rPr lang="en-US" altLang="zh-CN" sz="1200" b="0" smtClean="0">
                <a:solidFill>
                  <a:schemeClr val="tx1"/>
                </a:solidFill>
                <a:latin typeface="Gulim" pitchFamily="34" charset="-127"/>
                <a:ea typeface="Gulim" pitchFamily="34" charset="-127"/>
              </a:rPr>
              <a:pPr/>
              <a:t>1</a:t>
            </a:fld>
            <a:endParaRPr lang="en-US" altLang="zh-CN" sz="1200" b="0">
              <a:solidFill>
                <a:schemeClr val="tx1"/>
              </a:solidFill>
              <a:latin typeface="Gulim" pitchFamily="34" charset="-127"/>
              <a:ea typeface="Gulim" pitchFamily="34" charset="-127"/>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4B3668D-B194-4F4A-8FEB-0E64D4ECD4AF}" type="slidenum">
              <a:rPr lang="en-US" altLang="zh-CN" sz="1200" b="0" smtClean="0">
                <a:solidFill>
                  <a:schemeClr val="tx1"/>
                </a:solidFill>
                <a:latin typeface="Times New Roman" panose="02020603050405020304" pitchFamily="18" charset="0"/>
                <a:ea typeface="宋体" panose="02010600030101010101" pitchFamily="2" charset="-122"/>
              </a:rPr>
              <a:pPr/>
              <a:t>30</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92E5C34-4984-430E-8C7D-E5BE14B7E970}" type="slidenum">
              <a:rPr lang="en-US" altLang="zh-CN" sz="1200" b="0" smtClean="0">
                <a:solidFill>
                  <a:schemeClr val="tx1"/>
                </a:solidFill>
                <a:latin typeface="Times New Roman" panose="02020603050405020304" pitchFamily="18" charset="0"/>
                <a:ea typeface="宋体" panose="02010600030101010101" pitchFamily="2" charset="-122"/>
              </a:rPr>
              <a:pPr/>
              <a:t>31</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9FC68F7-F1EB-4D93-9DA6-A26BCE60B64E}" type="slidenum">
              <a:rPr lang="en-US" altLang="zh-CN" sz="1200" b="0" smtClean="0">
                <a:solidFill>
                  <a:schemeClr val="tx1"/>
                </a:solidFill>
                <a:latin typeface="Times New Roman" panose="02020603050405020304" pitchFamily="18" charset="0"/>
                <a:ea typeface="宋体" panose="02010600030101010101" pitchFamily="2" charset="-122"/>
              </a:rPr>
              <a:pPr/>
              <a:t>38</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A92CA91-B995-4FFF-80DC-9F45CC6C008E}" type="slidenum">
              <a:rPr lang="en-US" altLang="zh-CN" sz="1200" b="0" smtClean="0">
                <a:solidFill>
                  <a:schemeClr val="tx1"/>
                </a:solidFill>
                <a:latin typeface="Times New Roman" panose="02020603050405020304" pitchFamily="18" charset="0"/>
                <a:ea typeface="宋体" panose="02010600030101010101" pitchFamily="2" charset="-122"/>
              </a:rPr>
              <a:pPr/>
              <a:t>42</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64515" name="Rectangle 2"/>
          <p:cNvSpPr>
            <a:spLocks noGrp="1" noRot="1" noChangeAspect="1" noChangeArrowheads="1" noTextEdit="1"/>
          </p:cNvSpPr>
          <p:nvPr>
            <p:ph type="sldImg"/>
          </p:nvPr>
        </p:nvSpPr>
        <p:spPr>
          <a:xfrm>
            <a:off x="1144588" y="687388"/>
            <a:ext cx="4570412" cy="3427412"/>
          </a:xfrm>
          <a:ln/>
        </p:spPr>
      </p:sp>
      <p:sp>
        <p:nvSpPr>
          <p:cNvPr id="64516" name="Rectangle 3"/>
          <p:cNvSpPr>
            <a:spLocks noGrp="1" noChangeArrowheads="1"/>
          </p:cNvSpPr>
          <p:nvPr>
            <p:ph type="body" idx="1"/>
          </p:nvPr>
        </p:nvSpPr>
        <p:spPr>
          <a:xfrm>
            <a:off x="914400" y="4343400"/>
            <a:ext cx="50292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8E12390-F8CB-4463-B34D-3551D85CE82C}" type="slidenum">
              <a:rPr lang="en-US" altLang="zh-CN" sz="1200" b="0" smtClean="0">
                <a:solidFill>
                  <a:schemeClr val="tx1"/>
                </a:solidFill>
                <a:latin typeface="Times New Roman" panose="02020603050405020304" pitchFamily="18" charset="0"/>
                <a:ea typeface="宋体" panose="02010600030101010101" pitchFamily="2" charset="-122"/>
              </a:rPr>
              <a:pPr/>
              <a:t>43</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a:xfrm>
            <a:off x="1144588" y="687388"/>
            <a:ext cx="4570412" cy="3427412"/>
          </a:xfrm>
          <a:ln/>
        </p:spPr>
      </p:sp>
      <p:sp>
        <p:nvSpPr>
          <p:cNvPr id="66564" name="Rectangle 3"/>
          <p:cNvSpPr>
            <a:spLocks noGrp="1" noChangeArrowheads="1"/>
          </p:cNvSpPr>
          <p:nvPr>
            <p:ph type="body" idx="1"/>
          </p:nvPr>
        </p:nvSpPr>
        <p:spPr>
          <a:xfrm>
            <a:off x="914400" y="4343400"/>
            <a:ext cx="50292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87CB91E-BD5E-4E4C-9571-9AA370A4787C}" type="slidenum">
              <a:rPr lang="en-US" altLang="zh-CN" sz="1200" b="0" smtClean="0">
                <a:solidFill>
                  <a:schemeClr val="tx1"/>
                </a:solidFill>
                <a:latin typeface="Times New Roman" panose="02020603050405020304" pitchFamily="18" charset="0"/>
                <a:ea typeface="宋体" panose="02010600030101010101" pitchFamily="2" charset="-122"/>
              </a:rPr>
              <a:pPr/>
              <a:t>45</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69635" name="Rectangle 2"/>
          <p:cNvSpPr>
            <a:spLocks noGrp="1" noRot="1" noChangeAspect="1" noChangeArrowheads="1" noTextEdit="1"/>
          </p:cNvSpPr>
          <p:nvPr>
            <p:ph type="sldImg"/>
          </p:nvPr>
        </p:nvSpPr>
        <p:spPr>
          <a:xfrm>
            <a:off x="1144588" y="687388"/>
            <a:ext cx="4570412" cy="3427412"/>
          </a:xfrm>
          <a:ln/>
        </p:spPr>
      </p:sp>
      <p:sp>
        <p:nvSpPr>
          <p:cNvPr id="69636" name="Rectangle 3"/>
          <p:cNvSpPr>
            <a:spLocks noGrp="1" noChangeArrowheads="1"/>
          </p:cNvSpPr>
          <p:nvPr>
            <p:ph type="body" idx="1"/>
          </p:nvPr>
        </p:nvSpPr>
        <p:spPr>
          <a:xfrm>
            <a:off x="914400" y="4343400"/>
            <a:ext cx="50292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53E12DF-1C2B-499A-B2A4-D8DF41319F1E}" type="slidenum">
              <a:rPr lang="en-US" altLang="zh-CN" sz="1200" b="0" smtClean="0">
                <a:solidFill>
                  <a:schemeClr val="tx1"/>
                </a:solidFill>
                <a:latin typeface="Arial" panose="020B0604020202020204" pitchFamily="34" charset="0"/>
                <a:ea typeface="宋体" panose="02010600030101010101" pitchFamily="2" charset="-122"/>
              </a:rPr>
              <a:pPr/>
              <a:t>47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543F60A-B651-4D52-B381-A4C606D3571A}" type="slidenum">
              <a:rPr lang="zh-CN" altLang="en-US" sz="1200" b="0" smtClean="0">
                <a:solidFill>
                  <a:schemeClr val="tx1"/>
                </a:solidFill>
                <a:latin typeface="Arial" panose="020B0604020202020204" pitchFamily="34" charset="0"/>
                <a:ea typeface="宋体" panose="02010600030101010101" pitchFamily="2" charset="-122"/>
              </a:rPr>
              <a:pPr/>
              <a:t>48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18F7692-0CB9-45E4-AC15-B9F628FDC490}" type="slidenum">
              <a:rPr lang="zh-CN" altLang="en-US" sz="1200" b="0" smtClean="0">
                <a:solidFill>
                  <a:schemeClr val="tx1"/>
                </a:solidFill>
                <a:latin typeface="Arial" panose="020B0604020202020204" pitchFamily="34" charset="0"/>
                <a:ea typeface="宋体" panose="02010600030101010101" pitchFamily="2" charset="-122"/>
              </a:rPr>
              <a:pPr/>
              <a:t>49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A27D36A-B452-445A-8EC5-76F5E5A82765}" type="slidenum">
              <a:rPr lang="zh-CN" altLang="en-US" sz="1200" b="0" smtClean="0">
                <a:solidFill>
                  <a:schemeClr val="tx1"/>
                </a:solidFill>
                <a:latin typeface="Arial" panose="020B0604020202020204" pitchFamily="34" charset="0"/>
                <a:ea typeface="宋体" panose="02010600030101010101" pitchFamily="2" charset="-122"/>
              </a:rPr>
              <a:pPr/>
              <a:t>50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C45A6B7-E626-4629-9D57-A811A6651AAD}" type="slidenum">
              <a:rPr lang="en-US" altLang="zh-CN" sz="1200" b="0" smtClean="0">
                <a:solidFill>
                  <a:schemeClr val="tx1"/>
                </a:solidFill>
                <a:latin typeface="Gulim" pitchFamily="34" charset="-127"/>
                <a:ea typeface="Gulim" pitchFamily="34" charset="-127"/>
              </a:rPr>
              <a:pPr/>
              <a:t>2</a:t>
            </a:fld>
            <a:endParaRPr lang="en-US" altLang="zh-CN" sz="1200" b="0">
              <a:solidFill>
                <a:schemeClr val="tx1"/>
              </a:solidFill>
              <a:latin typeface="Gulim" pitchFamily="34" charset="-127"/>
              <a:ea typeface="Gulim" pitchFamily="34" charset="-127"/>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extLst>
      <p:ext uri="{BB962C8B-B14F-4D97-AF65-F5344CB8AC3E}">
        <p14:creationId xmlns:p14="http://schemas.microsoft.com/office/powerpoint/2010/main" val="3131060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E78C432-5CE7-46BD-BA2D-0BFD82151EE8}" type="slidenum">
              <a:rPr lang="zh-CN" altLang="en-US" sz="1200" b="0" smtClean="0">
                <a:solidFill>
                  <a:schemeClr val="tx1"/>
                </a:solidFill>
                <a:latin typeface="Arial" panose="020B0604020202020204" pitchFamily="34" charset="0"/>
                <a:ea typeface="宋体" panose="02010600030101010101" pitchFamily="2" charset="-122"/>
              </a:rPr>
              <a:pPr/>
              <a:t>51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15C7F2A-4DB4-45E2-BD07-59066E212F49}" type="slidenum">
              <a:rPr lang="zh-CN" altLang="en-US" sz="1200" b="0" smtClean="0">
                <a:solidFill>
                  <a:schemeClr val="tx1"/>
                </a:solidFill>
                <a:latin typeface="Arial" panose="020B0604020202020204" pitchFamily="34" charset="0"/>
                <a:ea typeface="宋体" panose="02010600030101010101" pitchFamily="2" charset="-122"/>
              </a:rPr>
              <a:pPr/>
              <a:t>52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dt" sz="quarter" idx="1"/>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C54CC03-54A6-48A2-99CE-579639E2DACD}" type="datetime1">
              <a:rPr lang="zh-CN" altLang="en-US" sz="1200" b="0" smtClean="0">
                <a:solidFill>
                  <a:schemeClr val="tx1"/>
                </a:solidFill>
                <a:latin typeface="Gulim" pitchFamily="34" charset="-127"/>
                <a:ea typeface="Gulim" pitchFamily="34" charset="-127"/>
              </a:rPr>
              <a:pPr/>
              <a:t>2024/4/12</a:t>
            </a:fld>
            <a:endParaRPr lang="en-US" altLang="zh-CN" sz="1200" b="0">
              <a:solidFill>
                <a:schemeClr val="tx1"/>
              </a:solidFill>
              <a:latin typeface="Gulim" pitchFamily="34" charset="-127"/>
              <a:ea typeface="Gulim" pitchFamily="34" charset="-127"/>
            </a:endParaRPr>
          </a:p>
        </p:txBody>
      </p:sp>
      <p:sp>
        <p:nvSpPr>
          <p:cNvPr id="84995"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C55B9D3-3AE7-469C-9214-94BF2517C56A}" type="slidenum">
              <a:rPr lang="zh-CN" altLang="en-US" sz="1200" b="0" smtClean="0">
                <a:solidFill>
                  <a:schemeClr val="tx1"/>
                </a:solidFill>
                <a:latin typeface="Arial" panose="020B0604020202020204" pitchFamily="34" charset="0"/>
                <a:ea typeface="宋体" panose="02010600030101010101" pitchFamily="2" charset="-122"/>
              </a:rPr>
              <a:pPr/>
              <a:t>53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dt" sz="quarter" idx="1"/>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7798A5B-C9C5-4540-BBE3-A6A5BA81DB5F}" type="datetime1">
              <a:rPr lang="zh-CN" altLang="en-US" sz="1200" b="0" smtClean="0">
                <a:solidFill>
                  <a:schemeClr val="tx1"/>
                </a:solidFill>
                <a:latin typeface="Gulim" pitchFamily="34" charset="-127"/>
                <a:ea typeface="Gulim" pitchFamily="34" charset="-127"/>
              </a:rPr>
              <a:pPr/>
              <a:t>2024/4/12</a:t>
            </a:fld>
            <a:endParaRPr lang="en-US" altLang="zh-CN" sz="1200" b="0">
              <a:solidFill>
                <a:schemeClr val="tx1"/>
              </a:solidFill>
              <a:latin typeface="Gulim" pitchFamily="34" charset="-127"/>
              <a:ea typeface="Gulim" pitchFamily="34" charset="-127"/>
            </a:endParaRPr>
          </a:p>
        </p:txBody>
      </p:sp>
      <p:sp>
        <p:nvSpPr>
          <p:cNvPr id="87043"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385A235-2E77-4480-B9D0-887619001F18}" type="slidenum">
              <a:rPr lang="zh-CN" altLang="en-US" sz="1200" b="0" smtClean="0">
                <a:solidFill>
                  <a:schemeClr val="tx1"/>
                </a:solidFill>
                <a:latin typeface="Arial" panose="020B0604020202020204" pitchFamily="34" charset="0"/>
                <a:ea typeface="宋体" panose="02010600030101010101" pitchFamily="2" charset="-122"/>
              </a:rPr>
              <a:pPr/>
              <a:t>54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dt" sz="quarter" idx="1"/>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1590CF4-62B6-4CC2-AF0C-076E6D513837}" type="datetime1">
              <a:rPr lang="zh-CN" altLang="en-US" sz="1200" b="0" smtClean="0">
                <a:solidFill>
                  <a:schemeClr val="tx1"/>
                </a:solidFill>
                <a:latin typeface="Gulim" pitchFamily="34" charset="-127"/>
                <a:ea typeface="Gulim" pitchFamily="34" charset="-127"/>
              </a:rPr>
              <a:pPr/>
              <a:t>2024/4/12</a:t>
            </a:fld>
            <a:endParaRPr lang="en-US" altLang="zh-CN" sz="1200" b="0">
              <a:solidFill>
                <a:schemeClr val="tx1"/>
              </a:solidFill>
              <a:latin typeface="Gulim" pitchFamily="34" charset="-127"/>
              <a:ea typeface="Gulim" pitchFamily="34" charset="-127"/>
            </a:endParaRPr>
          </a:p>
        </p:txBody>
      </p:sp>
      <p:sp>
        <p:nvSpPr>
          <p:cNvPr id="89091"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D507741-B144-4256-8A1D-81B00C540A8C}" type="slidenum">
              <a:rPr lang="zh-CN" altLang="en-US" sz="1200" b="0" smtClean="0">
                <a:solidFill>
                  <a:schemeClr val="tx1"/>
                </a:solidFill>
                <a:latin typeface="Arial" panose="020B0604020202020204" pitchFamily="34" charset="0"/>
                <a:ea typeface="宋体" panose="02010600030101010101" pitchFamily="2" charset="-122"/>
              </a:rPr>
              <a:pPr/>
              <a:t>56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dt" sz="quarter" idx="1"/>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D3C9D71-938A-4FCC-82F2-1D44F87788CA}" type="datetime1">
              <a:rPr lang="zh-CN" altLang="en-US" sz="1200" b="0" smtClean="0">
                <a:solidFill>
                  <a:schemeClr val="tx1"/>
                </a:solidFill>
                <a:latin typeface="Gulim" pitchFamily="34" charset="-127"/>
                <a:ea typeface="Gulim" pitchFamily="34" charset="-127"/>
              </a:rPr>
              <a:pPr/>
              <a:t>2024/4/12</a:t>
            </a:fld>
            <a:endParaRPr lang="en-US" altLang="zh-CN" sz="1200" b="0">
              <a:solidFill>
                <a:schemeClr val="tx1"/>
              </a:solidFill>
              <a:latin typeface="Gulim" pitchFamily="34" charset="-127"/>
              <a:ea typeface="Gulim" pitchFamily="34" charset="-127"/>
            </a:endParaRPr>
          </a:p>
        </p:txBody>
      </p:sp>
      <p:sp>
        <p:nvSpPr>
          <p:cNvPr id="91139"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F6FA22E-08C8-4B92-B1C5-A816E9F4B183}" type="slidenum">
              <a:rPr lang="zh-CN" altLang="en-US" sz="1200" b="0" smtClean="0">
                <a:solidFill>
                  <a:schemeClr val="tx1"/>
                </a:solidFill>
                <a:latin typeface="Arial" panose="020B0604020202020204" pitchFamily="34" charset="0"/>
                <a:ea typeface="宋体" panose="02010600030101010101" pitchFamily="2" charset="-122"/>
              </a:rPr>
              <a:pPr/>
              <a:t>57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1140" name="Rectangle 2"/>
          <p:cNvSpPr>
            <a:spLocks noGrp="1" noRot="1" noChangeAspect="1" noChangeArrowheads="1" noTextEdit="1"/>
          </p:cNvSpPr>
          <p:nvPr>
            <p:ph type="sldImg"/>
          </p:nvPr>
        </p:nvSpPr>
        <p:spPr>
          <a:ln/>
        </p:spPr>
      </p:sp>
      <p:sp>
        <p:nvSpPr>
          <p:cNvPr id="9114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C45A6B7-E626-4629-9D57-A811A6651AAD}" type="slidenum">
              <a:rPr lang="en-US" altLang="zh-CN" sz="1200" b="0" smtClean="0">
                <a:solidFill>
                  <a:schemeClr val="tx1"/>
                </a:solidFill>
                <a:latin typeface="Gulim" pitchFamily="34" charset="-127"/>
                <a:ea typeface="Gulim" pitchFamily="34" charset="-127"/>
              </a:rPr>
              <a:pPr/>
              <a:t>59</a:t>
            </a:fld>
            <a:endParaRPr lang="en-US" altLang="zh-CN" sz="1200" b="0">
              <a:solidFill>
                <a:schemeClr val="tx1"/>
              </a:solidFill>
              <a:latin typeface="Gulim" pitchFamily="34" charset="-127"/>
              <a:ea typeface="Gulim" pitchFamily="34" charset="-127"/>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extLst>
      <p:ext uri="{BB962C8B-B14F-4D97-AF65-F5344CB8AC3E}">
        <p14:creationId xmlns:p14="http://schemas.microsoft.com/office/powerpoint/2010/main" val="250693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C45A6B7-E626-4629-9D57-A811A6651AAD}" type="slidenum">
              <a:rPr lang="en-US" altLang="zh-CN" sz="1200" b="0" smtClean="0">
                <a:solidFill>
                  <a:schemeClr val="tx1"/>
                </a:solidFill>
                <a:latin typeface="Gulim" pitchFamily="34" charset="-127"/>
                <a:ea typeface="Gulim" pitchFamily="34" charset="-127"/>
              </a:rPr>
              <a:pPr/>
              <a:t>3</a:t>
            </a:fld>
            <a:endParaRPr lang="en-US" altLang="zh-CN" sz="1200" b="0">
              <a:solidFill>
                <a:schemeClr val="tx1"/>
              </a:solidFill>
              <a:latin typeface="Gulim" pitchFamily="34" charset="-127"/>
              <a:ea typeface="Gulim" pitchFamily="34" charset="-127"/>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D99094F-8E62-4C51-ACE4-FB479FEFCFB2}" type="slidenum">
              <a:rPr lang="en-US" altLang="zh-CN" sz="1200" b="0" smtClean="0">
                <a:solidFill>
                  <a:schemeClr val="tx1"/>
                </a:solidFill>
                <a:latin typeface="Gulim" pitchFamily="34" charset="-127"/>
                <a:ea typeface="Gulim" pitchFamily="34" charset="-127"/>
              </a:rPr>
              <a:pPr/>
              <a:t>4</a:t>
            </a:fld>
            <a:endParaRPr lang="en-US" altLang="zh-CN" sz="1200" b="0">
              <a:solidFill>
                <a:schemeClr val="tx1"/>
              </a:solidFill>
              <a:latin typeface="Gulim" pitchFamily="34" charset="-127"/>
              <a:ea typeface="Gulim" pitchFamily="34" charset="-127"/>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1D8FDC7-0E42-46AB-8B38-B29288361833}" type="slidenum">
              <a:rPr lang="en-US" altLang="zh-CN" sz="1200" b="0" smtClean="0">
                <a:solidFill>
                  <a:schemeClr val="tx1"/>
                </a:solidFill>
                <a:latin typeface="Gulim" pitchFamily="34" charset="-127"/>
                <a:ea typeface="Gulim" pitchFamily="34" charset="-127"/>
              </a:rPr>
              <a:pPr/>
              <a:t>6</a:t>
            </a:fld>
            <a:endParaRPr lang="en-US" altLang="zh-CN" sz="1200" b="0">
              <a:solidFill>
                <a:schemeClr val="tx1"/>
              </a:solidFill>
              <a:latin typeface="Gulim" pitchFamily="34" charset="-127"/>
              <a:ea typeface="Gulim" pitchFamily="34" charset="-127"/>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5ED33AE-0657-4675-A507-5219B1000A36}" type="slidenum">
              <a:rPr lang="zh-CN" altLang="en-US" sz="1200" b="0" smtClean="0">
                <a:solidFill>
                  <a:schemeClr val="tx1"/>
                </a:solidFill>
                <a:latin typeface="Arial" panose="020B0604020202020204" pitchFamily="34" charset="0"/>
                <a:ea typeface="宋体" panose="02010600030101010101" pitchFamily="2" charset="-122"/>
              </a:rPr>
              <a:pPr/>
              <a:t>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D746268-50B4-41B3-89FE-E0743A9611D1}" type="slidenum">
              <a:rPr lang="en-US" altLang="zh-CN" sz="1200" b="0" smtClean="0">
                <a:solidFill>
                  <a:schemeClr val="tx1"/>
                </a:solidFill>
                <a:latin typeface="Times New Roman" panose="02020603050405020304" pitchFamily="18" charset="0"/>
                <a:ea typeface="宋体" panose="02010600030101010101" pitchFamily="2" charset="-122"/>
              </a:rPr>
              <a:pPr/>
              <a:t>24</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0DD47E7-91D4-4303-8F1A-12E79C64506F}" type="slidenum">
              <a:rPr lang="en-US" altLang="zh-CN" sz="1200" b="0" smtClean="0">
                <a:solidFill>
                  <a:schemeClr val="tx1"/>
                </a:solidFill>
                <a:latin typeface="Times New Roman" panose="02020603050405020304" pitchFamily="18" charset="0"/>
                <a:ea typeface="宋体" panose="02010600030101010101" pitchFamily="2" charset="-122"/>
              </a:rPr>
              <a:pPr/>
              <a:t>28</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4A027CF-D23E-4C25-96DC-8BDFD53FB40F}" type="slidenum">
              <a:rPr lang="en-US" altLang="zh-CN" sz="1200" b="0" smtClean="0">
                <a:solidFill>
                  <a:schemeClr val="tx1"/>
                </a:solidFill>
                <a:latin typeface="Times New Roman" panose="02020603050405020304" pitchFamily="18" charset="0"/>
                <a:ea typeface="宋体" panose="02010600030101010101" pitchFamily="2" charset="-122"/>
              </a:rPr>
              <a:pPr/>
              <a:t>29</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03" name="Rectangle 3"/>
          <p:cNvSpPr>
            <a:spLocks noGrp="1" noChangeArrowheads="1"/>
          </p:cNvSpPr>
          <p:nvPr>
            <p:ph type="ctrTitle"/>
          </p:nvPr>
        </p:nvSpPr>
        <p:spPr>
          <a:xfrm>
            <a:off x="533400" y="2667000"/>
            <a:ext cx="7772400" cy="1143000"/>
          </a:xfrm>
        </p:spPr>
        <p:txBody>
          <a:bodyPr/>
          <a:lstStyle>
            <a:lvl1pPr algn="ctr">
              <a:defRPr sz="4800" b="1" i="1">
                <a:solidFill>
                  <a:srgbClr val="FF3300"/>
                </a:solidFill>
                <a:effectLst/>
              </a:defRPr>
            </a:lvl1pPr>
          </a:lstStyle>
          <a:p>
            <a:pPr lvl="0"/>
            <a:endParaRPr lang="en-US" altLang="en-US" noProof="0"/>
          </a:p>
        </p:txBody>
      </p:sp>
      <p:sp>
        <p:nvSpPr>
          <p:cNvPr id="153604" name="Rectangle 4"/>
          <p:cNvSpPr>
            <a:spLocks noGrp="1" noChangeArrowheads="1"/>
          </p:cNvSpPr>
          <p:nvPr>
            <p:ph type="subTitle" idx="1"/>
          </p:nvPr>
        </p:nvSpPr>
        <p:spPr>
          <a:xfrm>
            <a:off x="1295400" y="3962400"/>
            <a:ext cx="6400800" cy="1219200"/>
          </a:xfrm>
        </p:spPr>
        <p:txBody>
          <a:bodyPr/>
          <a:lstStyle>
            <a:lvl1pPr marL="0" indent="0" algn="ctr">
              <a:buFontTx/>
              <a:buNone/>
              <a:defRPr sz="3600">
                <a:solidFill>
                  <a:srgbClr val="000099"/>
                </a:solidFill>
              </a:defRPr>
            </a:lvl1pPr>
          </a:lstStyle>
          <a:p>
            <a:pPr lvl="0"/>
            <a:endParaRPr lang="en-US" altLang="en-US" noProof="0"/>
          </a:p>
        </p:txBody>
      </p:sp>
      <p:sp>
        <p:nvSpPr>
          <p:cNvPr id="5" name="Rectangle 5"/>
          <p:cNvSpPr>
            <a:spLocks noGrp="1" noChangeArrowheads="1"/>
          </p:cNvSpPr>
          <p:nvPr>
            <p:ph type="dt" sz="half" idx="10"/>
          </p:nvPr>
        </p:nvSpPr>
        <p:spPr>
          <a:xfrm>
            <a:off x="685800" y="6400800"/>
            <a:ext cx="1905000" cy="457200"/>
          </a:xfrm>
        </p:spPr>
        <p:txBody>
          <a:bodyPr/>
          <a:lstStyle>
            <a:lvl1pPr>
              <a:defRPr/>
            </a:lvl1pPr>
          </a:lstStyle>
          <a:p>
            <a:pPr>
              <a:defRPr/>
            </a:pPr>
            <a:endParaRPr lang="en-US" altLang="ko-KR"/>
          </a:p>
        </p:txBody>
      </p:sp>
      <p:sp>
        <p:nvSpPr>
          <p:cNvPr id="6" name="Rectangle 6"/>
          <p:cNvSpPr>
            <a:spLocks noGrp="1" noChangeArrowheads="1"/>
          </p:cNvSpPr>
          <p:nvPr>
            <p:ph type="ftr" sz="quarter" idx="11"/>
          </p:nvPr>
        </p:nvSpPr>
        <p:spPr>
          <a:xfrm>
            <a:off x="2743200" y="6400800"/>
            <a:ext cx="3657600" cy="457200"/>
          </a:xfrm>
        </p:spPr>
        <p:txBody>
          <a:bodyPr/>
          <a:lstStyle>
            <a:lvl1pPr>
              <a:defRPr/>
            </a:lvl1pPr>
          </a:lstStyle>
          <a:p>
            <a:pPr>
              <a:defRPr/>
            </a:pPr>
            <a:r>
              <a:rPr lang="en-US" altLang="zh-CN"/>
              <a:t>山东大学计算机学院</a:t>
            </a:r>
          </a:p>
        </p:txBody>
      </p:sp>
      <p:sp>
        <p:nvSpPr>
          <p:cNvPr id="7" name="Rectangle 7"/>
          <p:cNvSpPr>
            <a:spLocks noGrp="1" noChangeArrowheads="1"/>
          </p:cNvSpPr>
          <p:nvPr>
            <p:ph type="sldNum" sz="quarter" idx="12"/>
          </p:nvPr>
        </p:nvSpPr>
        <p:spPr>
          <a:xfrm>
            <a:off x="6553200" y="6400800"/>
            <a:ext cx="1905000" cy="457200"/>
          </a:xfrm>
        </p:spPr>
        <p:txBody>
          <a:bodyPr/>
          <a:lstStyle>
            <a:lvl1pPr>
              <a:defRPr/>
            </a:lvl1pPr>
          </a:lstStyle>
          <a:p>
            <a:pPr>
              <a:defRPr/>
            </a:pPr>
            <a:fld id="{F2BC20CC-B4F0-4504-9EB7-FEF5D90EC73D}" type="slidenum">
              <a:rPr lang="ko-KR" altLang="en-US"/>
              <a:pPr>
                <a:defRPr/>
              </a:pPr>
              <a:t>‹#›</a:t>
            </a:fld>
            <a:endParaRPr lang="en-US" altLang="ko-KR"/>
          </a:p>
        </p:txBody>
      </p:sp>
    </p:spTree>
    <p:extLst>
      <p:ext uri="{BB962C8B-B14F-4D97-AF65-F5344CB8AC3E}">
        <p14:creationId xmlns:p14="http://schemas.microsoft.com/office/powerpoint/2010/main" val="303903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CC13CBE5-04FA-4823-95C6-2243F45BD614}" type="slidenum">
              <a:rPr lang="ko-KR" altLang="en-US"/>
              <a:pPr>
                <a:defRPr/>
              </a:pPr>
              <a:t>‹#›</a:t>
            </a:fld>
            <a:endParaRPr lang="en-US" altLang="ko-KR"/>
          </a:p>
        </p:txBody>
      </p:sp>
    </p:spTree>
    <p:extLst>
      <p:ext uri="{BB962C8B-B14F-4D97-AF65-F5344CB8AC3E}">
        <p14:creationId xmlns:p14="http://schemas.microsoft.com/office/powerpoint/2010/main" val="118398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333375"/>
            <a:ext cx="2070100" cy="59912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395288" y="333375"/>
            <a:ext cx="6057900"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7F2E592B-E151-45C4-BED2-EE96CAECC968}" type="slidenum">
              <a:rPr lang="ko-KR" altLang="en-US"/>
              <a:pPr>
                <a:defRPr/>
              </a:pPr>
              <a:t>‹#›</a:t>
            </a:fld>
            <a:endParaRPr lang="en-US" altLang="ko-KR"/>
          </a:p>
        </p:txBody>
      </p:sp>
    </p:spTree>
    <p:extLst>
      <p:ext uri="{BB962C8B-B14F-4D97-AF65-F5344CB8AC3E}">
        <p14:creationId xmlns:p14="http://schemas.microsoft.com/office/powerpoint/2010/main" val="256293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457200" y="1295400"/>
            <a:ext cx="8153400" cy="5029200"/>
          </a:xfrm>
        </p:spPr>
        <p:txBody>
          <a:bodyPr/>
          <a:lstStyle/>
          <a:p>
            <a:pPr lvl="0"/>
            <a:r>
              <a:rPr lang="zh-CN" altLang="en-US" noProof="0"/>
              <a:t>单击图标添加表格</a:t>
            </a:r>
          </a:p>
        </p:txBody>
      </p:sp>
      <p:sp>
        <p:nvSpPr>
          <p:cNvPr id="6" name="标题 5"/>
          <p:cNvSpPr>
            <a:spLocks noGrp="1"/>
          </p:cNvSpPr>
          <p:nvPr>
            <p:ph type="title"/>
          </p:nvPr>
        </p:nvSpPr>
        <p:spPr/>
        <p:txBody>
          <a:bodyPr/>
          <a:lstStyle/>
          <a:p>
            <a:r>
              <a:rPr lang="zh-CN" altLang="en-US"/>
              <a:t>单击此处编辑母版标题样式</a:t>
            </a:r>
          </a:p>
        </p:txBody>
      </p:sp>
      <p:sp>
        <p:nvSpPr>
          <p:cNvPr id="4" name="Rectangle 5"/>
          <p:cNvSpPr>
            <a:spLocks noGrp="1" noChangeArrowheads="1"/>
          </p:cNvSpPr>
          <p:nvPr>
            <p:ph type="ftr" sz="quarter" idx="10"/>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852A8DC7-42BB-4CE0-85F4-48C8991FACFE}" type="slidenum">
              <a:rPr lang="zh-CN" altLang="en-US"/>
              <a:pPr>
                <a:defRPr/>
              </a:pPr>
              <a:t>‹#›</a:t>
            </a:fld>
            <a:endParaRPr lang="en-US" altLang="zh-CN"/>
          </a:p>
        </p:txBody>
      </p:sp>
    </p:spTree>
    <p:extLst>
      <p:ext uri="{BB962C8B-B14F-4D97-AF65-F5344CB8AC3E}">
        <p14:creationId xmlns:p14="http://schemas.microsoft.com/office/powerpoint/2010/main" val="423464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99BEBC7-876B-4CD9-A0EA-9813AF4634BE}" type="datetime1">
              <a:rPr lang="zh-CN" altLang="en-US" sz="1200" smtClean="0">
                <a:solidFill>
                  <a:srgbClr val="8DA1B3"/>
                </a:solidFill>
              </a:rPr>
              <a:pPr eaLnBrk="1" hangingPunct="1">
                <a:defRPr/>
              </a:pPr>
              <a:t>2024/4/12</a:t>
            </a:fld>
            <a:endParaRPr lang="zh-CN" altLang="en-US" sz="1200">
              <a:solidFill>
                <a:srgbClr val="8DA1B3"/>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3D2BF8FF-F335-46DE-9647-04D25DA21DDE}" type="slidenum">
              <a:rPr lang="zh-CN" altLang="en-US" sz="1200" smtClean="0">
                <a:solidFill>
                  <a:srgbClr val="8DA1B3"/>
                </a:solidFill>
              </a:rPr>
              <a:pPr algn="r" eaLnBrk="1" hangingPunct="1">
                <a:defRPr/>
              </a:pPr>
              <a:t>‹#›</a:t>
            </a:fld>
            <a:endParaRPr lang="zh-CN" altLang="en-US" sz="1200">
              <a:solidFill>
                <a:srgbClr val="8DA1B3"/>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a:p>
        </p:txBody>
      </p:sp>
      <p:sp>
        <p:nvSpPr>
          <p:cNvPr id="5" name="TextBox 16"/>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400">
                <a:solidFill>
                  <a:schemeClr val="bg1"/>
                </a:solidFill>
              </a:rPr>
              <a:t>PM</a:t>
            </a:r>
            <a:endParaRPr lang="zh-CN" altLang="en-US" sz="2400">
              <a:solidFill>
                <a:schemeClr val="bg1"/>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dirty="0"/>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dirty="0"/>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400" dirty="0">
                <a:solidFill>
                  <a:schemeClr val="accent1">
                    <a:lumMod val="40000"/>
                    <a:lumOff val="60000"/>
                  </a:schemeClr>
                </a:solidFill>
              </a:rPr>
              <a:t>PM</a:t>
            </a:r>
            <a:endParaRPr lang="zh-CN" altLang="en-US" sz="2400" dirty="0">
              <a:solidFill>
                <a:schemeClr val="accent1">
                  <a:lumMod val="40000"/>
                  <a:lumOff val="60000"/>
                </a:scheme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dirty="0"/>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TextBox 27"/>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eaLnBrk="1" hangingPunct="1">
              <a:defRPr/>
            </a:pPr>
            <a:r>
              <a:rPr lang="zh-CN" altLang="en-US" dirty="0">
                <a:solidFill>
                  <a:schemeClr val="bg1">
                    <a:lumMod val="95000"/>
                  </a:schemeClr>
                </a:solidFill>
                <a:latin typeface="Arial" charset="0"/>
              </a:rPr>
              <a:t>项 目 管 理</a:t>
            </a:r>
          </a:p>
        </p:txBody>
      </p:sp>
      <p:sp>
        <p:nvSpPr>
          <p:cNvPr id="20" name="日期占位符 3"/>
          <p:cNvSpPr>
            <a:spLocks noGrp="1"/>
          </p:cNvSpPr>
          <p:nvPr>
            <p:ph type="dt" sz="half" idx="10"/>
          </p:nvPr>
        </p:nvSpPr>
        <p:spPr>
          <a:xfrm>
            <a:off x="457200" y="6356350"/>
            <a:ext cx="2133600" cy="365125"/>
          </a:xfrm>
        </p:spPr>
        <p:txBody>
          <a:bodyPr/>
          <a:lstStyle>
            <a:lvl1pPr>
              <a:defRPr/>
            </a:lvl1pPr>
          </a:lstStyle>
          <a:p>
            <a:pPr>
              <a:defRPr/>
            </a:pPr>
            <a:fld id="{460D2FB9-4279-4410-9C07-25A30C16CB8F}" type="datetimeFigureOut">
              <a:rPr lang="zh-CN" altLang="en-US"/>
              <a:pPr>
                <a:defRPr/>
              </a:pPr>
              <a:t>2024/4/12</a:t>
            </a:fld>
            <a:endParaRPr lang="zh-CN" altLang="en-US"/>
          </a:p>
        </p:txBody>
      </p:sp>
      <p:sp>
        <p:nvSpPr>
          <p:cNvPr id="21" name="页脚占位符 4"/>
          <p:cNvSpPr>
            <a:spLocks noGrp="1"/>
          </p:cNvSpPr>
          <p:nvPr>
            <p:ph type="ftr" sz="quarter" idx="11"/>
          </p:nvPr>
        </p:nvSpPr>
        <p:spPr/>
        <p:txBody>
          <a:bodyPr/>
          <a:lstStyle>
            <a:lvl1pPr>
              <a:defRPr/>
            </a:lvl1pPr>
          </a:lstStyle>
          <a:p>
            <a:pPr>
              <a:defRPr/>
            </a:pPr>
            <a:endParaRPr lang="zh-CN" altLang="en-US"/>
          </a:p>
        </p:txBody>
      </p:sp>
      <p:sp>
        <p:nvSpPr>
          <p:cNvPr id="22" name="灯片编号占位符 5"/>
          <p:cNvSpPr>
            <a:spLocks noGrp="1"/>
          </p:cNvSpPr>
          <p:nvPr>
            <p:ph type="sldNum" sz="quarter" idx="12"/>
          </p:nvPr>
        </p:nvSpPr>
        <p:spPr/>
        <p:txBody>
          <a:bodyPr/>
          <a:lstStyle>
            <a:lvl1pPr>
              <a:defRPr/>
            </a:lvl1pPr>
          </a:lstStyle>
          <a:p>
            <a:pPr>
              <a:defRPr/>
            </a:pPr>
            <a:fld id="{29C32F5D-3920-4B68-BA07-58189E5ADB65}" type="slidenum">
              <a:rPr lang="zh-CN" altLang="en-US"/>
              <a:pPr>
                <a:defRPr/>
              </a:pPr>
              <a:t>‹#›</a:t>
            </a:fld>
            <a:endParaRPr lang="zh-CN" altLang="en-US"/>
          </a:p>
        </p:txBody>
      </p:sp>
    </p:spTree>
    <p:extLst>
      <p:ext uri="{BB962C8B-B14F-4D97-AF65-F5344CB8AC3E}">
        <p14:creationId xmlns:p14="http://schemas.microsoft.com/office/powerpoint/2010/main" val="3524596947"/>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68313" y="204788"/>
            <a:ext cx="8207375" cy="487362"/>
          </a:xfrm>
        </p:spPr>
        <p:txBody>
          <a:bodyPr/>
          <a:lstStyle/>
          <a:p>
            <a:r>
              <a:rPr lang="zh-CN" altLang="en-US"/>
              <a:t>单击此处编辑母版标题样式</a:t>
            </a:r>
          </a:p>
        </p:txBody>
      </p:sp>
      <p:sp>
        <p:nvSpPr>
          <p:cNvPr id="3" name="SmartArt 占位符 2"/>
          <p:cNvSpPr>
            <a:spLocks noGrp="1"/>
          </p:cNvSpPr>
          <p:nvPr>
            <p:ph type="dgm" idx="1"/>
          </p:nvPr>
        </p:nvSpPr>
        <p:spPr>
          <a:xfrm>
            <a:off x="457200" y="1196975"/>
            <a:ext cx="8267700" cy="5127625"/>
          </a:xfrm>
        </p:spPr>
        <p:txBody>
          <a:bodyPr/>
          <a:lstStyle/>
          <a:p>
            <a:pPr lvl="0"/>
            <a:endParaRPr lang="zh-CN" altLang="en-US" noProof="0"/>
          </a:p>
        </p:txBody>
      </p:sp>
      <p:sp>
        <p:nvSpPr>
          <p:cNvPr id="4" name="灯片编号占位符 3"/>
          <p:cNvSpPr>
            <a:spLocks noGrp="1"/>
          </p:cNvSpPr>
          <p:nvPr>
            <p:ph type="sldNum" sz="quarter" idx="10"/>
          </p:nvPr>
        </p:nvSpPr>
        <p:spPr>
          <a:xfrm>
            <a:off x="4191000" y="6534150"/>
            <a:ext cx="838200" cy="261938"/>
          </a:xfrm>
        </p:spPr>
        <p:txBody>
          <a:bodyPr/>
          <a:lstStyle>
            <a:lvl1pPr>
              <a:defRPr/>
            </a:lvl1pPr>
          </a:lstStyle>
          <a:p>
            <a:pPr>
              <a:defRPr/>
            </a:pPr>
            <a:fld id="{E1C5C1C9-DE0B-4FA3-801C-14F54AE39E04}" type="slidenum">
              <a:rPr lang="zh-CN" altLang="en-US"/>
              <a:pPr>
                <a:defRPr/>
              </a:pPr>
              <a:t>‹#›</a:t>
            </a:fld>
            <a:endParaRPr lang="en-US" altLang="zh-CN"/>
          </a:p>
        </p:txBody>
      </p:sp>
    </p:spTree>
    <p:extLst>
      <p:ext uri="{BB962C8B-B14F-4D97-AF65-F5344CB8AC3E}">
        <p14:creationId xmlns:p14="http://schemas.microsoft.com/office/powerpoint/2010/main" val="3248261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5888"/>
            <a:ext cx="8435975" cy="6337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1547813" y="6524625"/>
            <a:ext cx="1366837" cy="268288"/>
          </a:xfrm>
        </p:spPr>
        <p:txBody>
          <a:bodyPr/>
          <a:lstStyle>
            <a:lvl1pPr>
              <a:defRPr/>
            </a:lvl1pPr>
          </a:lstStyle>
          <a:p>
            <a:pPr>
              <a:defRPr/>
            </a:pPr>
            <a:r>
              <a:rPr lang="en-US" altLang="zh-CN"/>
              <a:t>2009</a:t>
            </a:r>
            <a:r>
              <a:rPr lang="zh-CN" altLang="en-US"/>
              <a:t>年</a:t>
            </a:r>
            <a:r>
              <a:rPr lang="en-US" altLang="zh-CN"/>
              <a:t>3</a:t>
            </a:r>
            <a:r>
              <a:rPr lang="zh-CN" altLang="en-US"/>
              <a:t>月</a:t>
            </a:r>
          </a:p>
        </p:txBody>
      </p:sp>
      <p:sp>
        <p:nvSpPr>
          <p:cNvPr id="4" name="页脚占位符 3"/>
          <p:cNvSpPr>
            <a:spLocks noGrp="1"/>
          </p:cNvSpPr>
          <p:nvPr>
            <p:ph type="ftr" sz="quarter" idx="11"/>
          </p:nvPr>
        </p:nvSpPr>
        <p:spPr>
          <a:xfrm>
            <a:off x="3059113" y="6524625"/>
            <a:ext cx="1728787" cy="268288"/>
          </a:xfrm>
        </p:spPr>
        <p:txBody>
          <a:bodyPr/>
          <a:lstStyle>
            <a:lvl1pPr>
              <a:defRPr/>
            </a:lvl1pPr>
          </a:lstStyle>
          <a:p>
            <a:pPr>
              <a:defRPr/>
            </a:pPr>
            <a:r>
              <a:rPr lang="zh-CN" altLang="en-US"/>
              <a:t>概述 </a:t>
            </a:r>
            <a:r>
              <a:rPr lang="en-US" altLang="zh-CN"/>
              <a:t>- </a:t>
            </a:r>
            <a:r>
              <a:rPr lang="zh-CN" altLang="en-US"/>
              <a:t>项目范围管理 </a:t>
            </a:r>
            <a:r>
              <a:rPr lang="en-US" altLang="zh-CN"/>
              <a:t>--</a:t>
            </a:r>
          </a:p>
        </p:txBody>
      </p:sp>
      <p:sp>
        <p:nvSpPr>
          <p:cNvPr id="5" name="灯片编号占位符 4"/>
          <p:cNvSpPr>
            <a:spLocks noGrp="1"/>
          </p:cNvSpPr>
          <p:nvPr>
            <p:ph type="sldNum" sz="quarter" idx="12"/>
          </p:nvPr>
        </p:nvSpPr>
        <p:spPr>
          <a:xfrm>
            <a:off x="4067175" y="6453188"/>
            <a:ext cx="936625" cy="341312"/>
          </a:xfrm>
        </p:spPr>
        <p:txBody>
          <a:bodyPr/>
          <a:lstStyle>
            <a:lvl1pPr>
              <a:defRPr>
                <a:latin typeface="+mn-lt"/>
              </a:defRPr>
            </a:lvl1pPr>
          </a:lstStyle>
          <a:p>
            <a:pPr>
              <a:defRPr/>
            </a:pPr>
            <a:r>
              <a:rPr lang="en-US" altLang="zh-CN"/>
              <a:t>‹#›</a:t>
            </a:r>
          </a:p>
        </p:txBody>
      </p:sp>
    </p:spTree>
    <p:extLst>
      <p:ext uri="{BB962C8B-B14F-4D97-AF65-F5344CB8AC3E}">
        <p14:creationId xmlns:p14="http://schemas.microsoft.com/office/powerpoint/2010/main" val="35329992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F1D607FD-78B0-44CC-B23F-4E5939E8F631}" type="slidenum">
              <a:rPr lang="ko-KR" altLang="en-US"/>
              <a:pPr>
                <a:defRPr/>
              </a:pPr>
              <a:t>‹#›</a:t>
            </a:fld>
            <a:endParaRPr lang="en-US" altLang="ko-KR"/>
          </a:p>
        </p:txBody>
      </p:sp>
    </p:spTree>
    <p:extLst>
      <p:ext uri="{BB962C8B-B14F-4D97-AF65-F5344CB8AC3E}">
        <p14:creationId xmlns:p14="http://schemas.microsoft.com/office/powerpoint/2010/main" val="166169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7FCA0D4E-103B-4C9D-A11B-533872E6D3AD}" type="slidenum">
              <a:rPr lang="ko-KR" altLang="en-US"/>
              <a:pPr>
                <a:defRPr/>
              </a:pPr>
              <a:t>‹#›</a:t>
            </a:fld>
            <a:endParaRPr lang="en-US" altLang="ko-KR"/>
          </a:p>
        </p:txBody>
      </p:sp>
    </p:spTree>
    <p:extLst>
      <p:ext uri="{BB962C8B-B14F-4D97-AF65-F5344CB8AC3E}">
        <p14:creationId xmlns:p14="http://schemas.microsoft.com/office/powerpoint/2010/main" val="291657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395288" y="1052513"/>
            <a:ext cx="4064000" cy="5272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11688" y="1052513"/>
            <a:ext cx="4064000" cy="5272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0EC17398-9855-44C9-A0CE-865DDF3C9104}" type="slidenum">
              <a:rPr lang="ko-KR" altLang="en-US"/>
              <a:pPr>
                <a:defRPr/>
              </a:pPr>
              <a:t>‹#›</a:t>
            </a:fld>
            <a:endParaRPr lang="en-US" altLang="ko-KR"/>
          </a:p>
        </p:txBody>
      </p:sp>
    </p:spTree>
    <p:extLst>
      <p:ext uri="{BB962C8B-B14F-4D97-AF65-F5344CB8AC3E}">
        <p14:creationId xmlns:p14="http://schemas.microsoft.com/office/powerpoint/2010/main" val="210741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9" name="Rectangle 8"/>
          <p:cNvSpPr>
            <a:spLocks noGrp="1" noChangeArrowheads="1"/>
          </p:cNvSpPr>
          <p:nvPr>
            <p:ph type="sldNum" sz="quarter" idx="12"/>
          </p:nvPr>
        </p:nvSpPr>
        <p:spPr>
          <a:ln/>
        </p:spPr>
        <p:txBody>
          <a:bodyPr/>
          <a:lstStyle>
            <a:lvl1pPr>
              <a:defRPr/>
            </a:lvl1pPr>
          </a:lstStyle>
          <a:p>
            <a:pPr>
              <a:defRPr/>
            </a:pPr>
            <a:fld id="{AD5723FE-A3FA-4E84-BD42-54EF32A325A9}" type="slidenum">
              <a:rPr lang="ko-KR" altLang="en-US"/>
              <a:pPr>
                <a:defRPr/>
              </a:pPr>
              <a:t>‹#›</a:t>
            </a:fld>
            <a:endParaRPr lang="en-US" altLang="ko-KR"/>
          </a:p>
        </p:txBody>
      </p:sp>
    </p:spTree>
    <p:extLst>
      <p:ext uri="{BB962C8B-B14F-4D97-AF65-F5344CB8AC3E}">
        <p14:creationId xmlns:p14="http://schemas.microsoft.com/office/powerpoint/2010/main" val="104445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5" name="Rectangle 8"/>
          <p:cNvSpPr>
            <a:spLocks noGrp="1" noChangeArrowheads="1"/>
          </p:cNvSpPr>
          <p:nvPr>
            <p:ph type="sldNum" sz="quarter" idx="12"/>
          </p:nvPr>
        </p:nvSpPr>
        <p:spPr>
          <a:ln/>
        </p:spPr>
        <p:txBody>
          <a:bodyPr/>
          <a:lstStyle>
            <a:lvl1pPr>
              <a:defRPr/>
            </a:lvl1pPr>
          </a:lstStyle>
          <a:p>
            <a:pPr>
              <a:defRPr/>
            </a:pPr>
            <a:fld id="{B43E2EB1-57DD-4E7D-ABB0-8AB9BFAA9DA4}" type="slidenum">
              <a:rPr lang="ko-KR" altLang="en-US"/>
              <a:pPr>
                <a:defRPr/>
              </a:pPr>
              <a:t>‹#›</a:t>
            </a:fld>
            <a:endParaRPr lang="en-US" altLang="ko-KR"/>
          </a:p>
        </p:txBody>
      </p:sp>
    </p:spTree>
    <p:extLst>
      <p:ext uri="{BB962C8B-B14F-4D97-AF65-F5344CB8AC3E}">
        <p14:creationId xmlns:p14="http://schemas.microsoft.com/office/powerpoint/2010/main" val="3847934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4" name="Rectangle 8"/>
          <p:cNvSpPr>
            <a:spLocks noGrp="1" noChangeArrowheads="1"/>
          </p:cNvSpPr>
          <p:nvPr>
            <p:ph type="sldNum" sz="quarter" idx="12"/>
          </p:nvPr>
        </p:nvSpPr>
        <p:spPr>
          <a:ln/>
        </p:spPr>
        <p:txBody>
          <a:bodyPr/>
          <a:lstStyle>
            <a:lvl1pPr>
              <a:defRPr/>
            </a:lvl1pPr>
          </a:lstStyle>
          <a:p>
            <a:pPr>
              <a:defRPr/>
            </a:pPr>
            <a:fld id="{A789E492-D3A8-4079-99E3-4D5876CC9869}" type="slidenum">
              <a:rPr lang="ko-KR" altLang="en-US"/>
              <a:pPr>
                <a:defRPr/>
              </a:pPr>
              <a:t>‹#›</a:t>
            </a:fld>
            <a:endParaRPr lang="en-US" altLang="ko-KR"/>
          </a:p>
        </p:txBody>
      </p:sp>
    </p:spTree>
    <p:extLst>
      <p:ext uri="{BB962C8B-B14F-4D97-AF65-F5344CB8AC3E}">
        <p14:creationId xmlns:p14="http://schemas.microsoft.com/office/powerpoint/2010/main" val="65494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472001E9-8D0F-4467-A465-3C54CA6956BA}" type="slidenum">
              <a:rPr lang="ko-KR" altLang="en-US"/>
              <a:pPr>
                <a:defRPr/>
              </a:pPr>
              <a:t>‹#›</a:t>
            </a:fld>
            <a:endParaRPr lang="en-US" altLang="ko-KR"/>
          </a:p>
        </p:txBody>
      </p:sp>
    </p:spTree>
    <p:extLst>
      <p:ext uri="{BB962C8B-B14F-4D97-AF65-F5344CB8AC3E}">
        <p14:creationId xmlns:p14="http://schemas.microsoft.com/office/powerpoint/2010/main" val="1328979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5F4F223F-B3E4-4221-AEF4-E2129BE23F51}" type="slidenum">
              <a:rPr lang="ko-KR" altLang="en-US"/>
              <a:pPr>
                <a:defRPr/>
              </a:pPr>
              <a:t>‹#›</a:t>
            </a:fld>
            <a:endParaRPr lang="en-US" altLang="ko-KR"/>
          </a:p>
        </p:txBody>
      </p:sp>
    </p:spTree>
    <p:extLst>
      <p:ext uri="{BB962C8B-B14F-4D97-AF65-F5344CB8AC3E}">
        <p14:creationId xmlns:p14="http://schemas.microsoft.com/office/powerpoint/2010/main" val="172911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Oval 3"/>
          <p:cNvSpPr>
            <a:spLocks noChangeArrowheads="1"/>
          </p:cNvSpPr>
          <p:nvPr/>
        </p:nvSpPr>
        <p:spPr bwMode="auto">
          <a:xfrm>
            <a:off x="7018338" y="476250"/>
            <a:ext cx="1657350" cy="1657350"/>
          </a:xfrm>
          <a:prstGeom prst="ellipse">
            <a:avLst/>
          </a:prstGeom>
          <a:solidFill>
            <a:schemeClr val="bg1">
              <a:alpha val="63136"/>
            </a:schemeClr>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pPr eaLnBrk="1" hangingPunct="1">
              <a:defRPr/>
            </a:pPr>
            <a:endParaRPr lang="en-US" altLang="en-US"/>
          </a:p>
        </p:txBody>
      </p:sp>
      <p:sp>
        <p:nvSpPr>
          <p:cNvPr id="152580" name="Rectangle 4"/>
          <p:cNvSpPr>
            <a:spLocks noGrp="1" noChangeArrowheads="1"/>
          </p:cNvSpPr>
          <p:nvPr>
            <p:ph type="title"/>
          </p:nvPr>
        </p:nvSpPr>
        <p:spPr bwMode="auto">
          <a:xfrm>
            <a:off x="395288" y="333375"/>
            <a:ext cx="82804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abc</a:t>
            </a:r>
            <a:endParaRPr lang="en-US" altLang="ko-KR"/>
          </a:p>
        </p:txBody>
      </p:sp>
      <p:sp>
        <p:nvSpPr>
          <p:cNvPr id="3077" name="Rectangle 5"/>
          <p:cNvSpPr>
            <a:spLocks noGrp="1" noChangeArrowheads="1"/>
          </p:cNvSpPr>
          <p:nvPr>
            <p:ph type="body" idx="1"/>
          </p:nvPr>
        </p:nvSpPr>
        <p:spPr bwMode="auto">
          <a:xfrm>
            <a:off x="395288" y="1052513"/>
            <a:ext cx="8280400" cy="527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Abc</a:t>
            </a:r>
          </a:p>
          <a:p>
            <a:pPr lvl="1"/>
            <a:r>
              <a:rPr lang="en-US" altLang="zh-CN"/>
              <a:t>Abc</a:t>
            </a:r>
          </a:p>
          <a:p>
            <a:pPr lvl="2"/>
            <a:r>
              <a:rPr lang="en-US" altLang="zh-CN"/>
              <a:t>Abc</a:t>
            </a:r>
            <a:endParaRPr lang="en-US" altLang="ko-KR"/>
          </a:p>
          <a:p>
            <a:pPr lvl="3"/>
            <a:r>
              <a:rPr lang="en-US" altLang="zh-CN"/>
              <a:t>Abc</a:t>
            </a:r>
            <a:endParaRPr lang="en-US" altLang="ko-KR"/>
          </a:p>
          <a:p>
            <a:pPr lvl="4"/>
            <a:r>
              <a:rPr lang="en-US" altLang="zh-CN"/>
              <a:t>Abc</a:t>
            </a:r>
            <a:endParaRPr lang="en-US" altLang="ko-KR"/>
          </a:p>
        </p:txBody>
      </p:sp>
      <p:sp>
        <p:nvSpPr>
          <p:cNvPr id="152582" name="Rectangle 6"/>
          <p:cNvSpPr>
            <a:spLocks noGrp="1" noChangeArrowheads="1"/>
          </p:cNvSpPr>
          <p:nvPr>
            <p:ph type="dt" sz="half" idx="2"/>
          </p:nvPr>
        </p:nvSpPr>
        <p:spPr bwMode="auto">
          <a:xfrm>
            <a:off x="6858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400" b="0">
                <a:solidFill>
                  <a:schemeClr val="tx1"/>
                </a:solidFill>
                <a:latin typeface="-쉬리B" pitchFamily="18" charset="-127"/>
                <a:ea typeface="-쉬리B" pitchFamily="18" charset="-127"/>
              </a:defRPr>
            </a:lvl1pPr>
          </a:lstStyle>
          <a:p>
            <a:pPr>
              <a:defRPr/>
            </a:pPr>
            <a:endParaRPr lang="en-US" altLang="ko-KR"/>
          </a:p>
        </p:txBody>
      </p:sp>
      <p:sp>
        <p:nvSpPr>
          <p:cNvPr id="152583" name="Rectangle 7"/>
          <p:cNvSpPr>
            <a:spLocks noGrp="1" noChangeArrowheads="1"/>
          </p:cNvSpPr>
          <p:nvPr>
            <p:ph type="ftr" sz="quarter" idx="3"/>
          </p:nvPr>
        </p:nvSpPr>
        <p:spPr bwMode="auto">
          <a:xfrm>
            <a:off x="2743200" y="6597650"/>
            <a:ext cx="3657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latinLnBrk="1" hangingPunct="1">
              <a:defRPr kumimoji="1" sz="1400" b="0">
                <a:solidFill>
                  <a:schemeClr val="tx1"/>
                </a:solidFill>
                <a:latin typeface="-쉬리B" pitchFamily="18" charset="-127"/>
              </a:defRPr>
            </a:lvl1pPr>
          </a:lstStyle>
          <a:p>
            <a:pPr>
              <a:defRPr/>
            </a:pPr>
            <a:r>
              <a:rPr lang="en-US" altLang="zh-CN"/>
              <a:t>山东大学计算机学院</a:t>
            </a:r>
          </a:p>
        </p:txBody>
      </p:sp>
      <p:sp>
        <p:nvSpPr>
          <p:cNvPr id="152584" name="Rectangle 8"/>
          <p:cNvSpPr>
            <a:spLocks noGrp="1" noChangeArrowheads="1"/>
          </p:cNvSpPr>
          <p:nvPr>
            <p:ph type="sldNum" sz="quarter" idx="4"/>
          </p:nvPr>
        </p:nvSpPr>
        <p:spPr bwMode="auto">
          <a:xfrm>
            <a:off x="65532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400" b="0">
                <a:solidFill>
                  <a:schemeClr val="tx1"/>
                </a:solidFill>
                <a:latin typeface="-쉬리B" pitchFamily="18" charset="-127"/>
                <a:ea typeface="-쉬리B" pitchFamily="18" charset="-127"/>
              </a:defRPr>
            </a:lvl1pPr>
          </a:lstStyle>
          <a:p>
            <a:pPr>
              <a:defRPr/>
            </a:pPr>
            <a:fld id="{F7A3C902-0F0A-4EF0-B53F-2783C2820D4B}"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795"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6" r:id="rId12"/>
    <p:sldLayoutId id="2147483798" r:id="rId13"/>
    <p:sldLayoutId id="2147483799" r:id="rId14"/>
    <p:sldLayoutId id="2147483800" r:id="rId15"/>
  </p:sldLayoutIdLst>
  <p:hf hdr="0" dt="0"/>
  <p:txStyles>
    <p:titleStyle>
      <a:lvl1pPr algn="l" rtl="0" eaLnBrk="0" fontAlgn="base" latinLnBrk="1" hangingPunct="0">
        <a:spcBef>
          <a:spcPct val="0"/>
        </a:spcBef>
        <a:spcAft>
          <a:spcPct val="0"/>
        </a:spcAft>
        <a:defRPr sz="3200" kern="1200">
          <a:solidFill>
            <a:srgbClr val="000000"/>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kumimoji="1" sz="28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kumimoji="1" sz="24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0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kumimoji="1"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ustomXml" Target="../ink/ink1.xml"/><Relationship Id="rId7" Type="http://schemas.openxmlformats.org/officeDocument/2006/relationships/customXml" Target="../ink/ink2.xml"/><Relationship Id="rId12"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customXml" Target="../ink/ink4.xml"/><Relationship Id="rId10" Type="http://schemas.openxmlformats.org/officeDocument/2006/relationships/image" Target="../media/image21.emf"/><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customXml" Target="../ink/ink9.xml"/><Relationship Id="rId18" Type="http://schemas.openxmlformats.org/officeDocument/2006/relationships/image" Target="../media/image32.emf"/><Relationship Id="rId3" Type="http://schemas.openxmlformats.org/officeDocument/2006/relationships/customXml" Target="../ink/ink5.xml"/><Relationship Id="rId7" Type="http://schemas.openxmlformats.org/officeDocument/2006/relationships/customXml" Target="../ink/ink6.xml"/><Relationship Id="rId12" Type="http://schemas.openxmlformats.org/officeDocument/2006/relationships/image" Target="../media/image29.emf"/><Relationship Id="rId17" Type="http://schemas.openxmlformats.org/officeDocument/2006/relationships/customXml" Target="../ink/ink11.xml"/><Relationship Id="rId2" Type="http://schemas.openxmlformats.org/officeDocument/2006/relationships/notesSlide" Target="../notesSlides/notesSlide8.xml"/><Relationship Id="rId16" Type="http://schemas.openxmlformats.org/officeDocument/2006/relationships/image" Target="../media/image31.emf"/><Relationship Id="rId20"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8.xml"/><Relationship Id="rId15" Type="http://schemas.openxmlformats.org/officeDocument/2006/relationships/customXml" Target="../ink/ink10.xml"/><Relationship Id="rId10" Type="http://schemas.openxmlformats.org/officeDocument/2006/relationships/image" Target="../media/image28.emf"/><Relationship Id="rId19" Type="http://schemas.openxmlformats.org/officeDocument/2006/relationships/customXml" Target="../ink/ink12.xml"/><Relationship Id="rId9" Type="http://schemas.openxmlformats.org/officeDocument/2006/relationships/customXml" Target="../ink/ink7.xml"/><Relationship Id="rId1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notesSlide" Target="../notesSlides/notesSlide10.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tags" Target="../tags/tag8.xml"/><Relationship Id="rId11" Type="http://schemas.openxmlformats.org/officeDocument/2006/relationships/image" Target="../media/image36.emf"/><Relationship Id="rId10" Type="http://schemas.openxmlformats.org/officeDocument/2006/relationships/customXml" Target="../ink/ink15.xml"/><Relationship Id="rId4" Type="http://schemas.openxmlformats.org/officeDocument/2006/relationships/customXml" Target="../ink/ink13.xml"/><Relationship Id="rId9"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emf"/></Relationships>
</file>

<file path=ppt/slides/_rels/slide4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customXml" Target="../ink/ink19.xml"/><Relationship Id="rId7" Type="http://schemas.openxmlformats.org/officeDocument/2006/relationships/customXml" Target="../ink/ink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emf"/><Relationship Id="rId10" Type="http://schemas.openxmlformats.org/officeDocument/2006/relationships/image" Target="../media/image46.emf"/><Relationship Id="rId9" Type="http://schemas.openxmlformats.org/officeDocument/2006/relationships/customXml" Target="../ink/ink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emf"/></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audio" Target="../media/audio1.wav"/></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audio" Target="../media/audio1.wav"/></Relationships>
</file>

<file path=ppt/slides/_rels/slide5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4.xml"/><Relationship Id="rId7" Type="http://schemas.openxmlformats.org/officeDocument/2006/relationships/diagramColors" Target="../diagrams/colors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265113" y="1874838"/>
            <a:ext cx="7772400" cy="1143000"/>
          </a:xfrm>
        </p:spPr>
        <p:txBody>
          <a:bodyPr/>
          <a:lstStyle/>
          <a:p>
            <a:pPr eaLnBrk="1" hangingPunct="1"/>
            <a:r>
              <a:rPr lang="zh-CN" altLang="en-US" b="0"/>
              <a:t>软件项目任务分解</a:t>
            </a:r>
          </a:p>
        </p:txBody>
      </p:sp>
      <p:sp>
        <p:nvSpPr>
          <p:cNvPr id="12291" name="Rectangle 3"/>
          <p:cNvSpPr>
            <a:spLocks noGrp="1" noChangeArrowheads="1"/>
          </p:cNvSpPr>
          <p:nvPr>
            <p:ph type="subTitle" idx="1"/>
          </p:nvPr>
        </p:nvSpPr>
        <p:spPr/>
        <p:txBody>
          <a:bodyPr/>
          <a:lstStyle/>
          <a:p>
            <a:pPr eaLnBrk="1" hangingPunct="1"/>
            <a:endParaRPr lang="en-US" altLang="en-US" b="1"/>
          </a:p>
        </p:txBody>
      </p:sp>
    </p:spTree>
  </p:cSld>
  <p:clrMapOvr>
    <a:masterClrMapping/>
  </p:clrMapOvr>
  <mc:AlternateContent xmlns:mc="http://schemas.openxmlformats.org/markup-compatibility/2006" xmlns:p14="http://schemas.microsoft.com/office/powerpoint/2010/main">
    <mc:Choice Requires="p14">
      <p:transition spd="slow" p14:dur="999" advTm="12813"/>
    </mc:Choice>
    <mc:Fallback xmlns="">
      <p:transition spd="slow" advTm="128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2"/>
          <p:cNvSpPr>
            <a:spLocks noGrp="1"/>
          </p:cNvSpPr>
          <p:nvPr>
            <p:ph type="title"/>
          </p:nvPr>
        </p:nvSpPr>
        <p:spPr/>
        <p:txBody>
          <a:bodyPr/>
          <a:lstStyle/>
          <a:p>
            <a:pPr eaLnBrk="1" hangingPunct="1">
              <a:defRPr/>
            </a:pPr>
            <a:r>
              <a:rPr lang="en-US" altLang="zh-CN" dirty="0">
                <a:solidFill>
                  <a:schemeClr val="tx1"/>
                </a:solidFill>
                <a:ea typeface="宋体" panose="02010600030101010101" pitchFamily="2" charset="-122"/>
              </a:rPr>
              <a:t>WBS</a:t>
            </a:r>
            <a:r>
              <a:rPr lang="zh-CN" altLang="en-US" dirty="0">
                <a:solidFill>
                  <a:schemeClr val="tx1"/>
                </a:solidFill>
                <a:ea typeface="宋体" panose="02010600030101010101" pitchFamily="2" charset="-122"/>
              </a:rPr>
              <a:t>表现形式</a:t>
            </a:r>
            <a:endParaRPr lang="zh-CN" altLang="en-US" dirty="0">
              <a:solidFill>
                <a:schemeClr val="tx1"/>
              </a:solidFill>
            </a:endParaRPr>
          </a:p>
        </p:txBody>
      </p:sp>
      <p:pic>
        <p:nvPicPr>
          <p:cNvPr id="2" name="图片 1">
            <a:extLst>
              <a:ext uri="{FF2B5EF4-FFF2-40B4-BE49-F238E27FC236}">
                <a16:creationId xmlns:a16="http://schemas.microsoft.com/office/drawing/2014/main" id="{C8BBAF0E-33AE-4025-99CE-7DEFD30D2F11}"/>
              </a:ext>
            </a:extLst>
          </p:cNvPr>
          <p:cNvPicPr>
            <a:picLocks noChangeAspect="1"/>
          </p:cNvPicPr>
          <p:nvPr/>
        </p:nvPicPr>
        <p:blipFill>
          <a:blip r:embed="rId2"/>
          <a:stretch>
            <a:fillRect/>
          </a:stretch>
        </p:blipFill>
        <p:spPr>
          <a:xfrm>
            <a:off x="471297" y="1433511"/>
            <a:ext cx="7631075" cy="4536271"/>
          </a:xfrm>
          <a:prstGeom prst="rect">
            <a:avLst/>
          </a:prstGeom>
        </p:spPr>
      </p:pic>
    </p:spTree>
    <p:extLst>
      <p:ext uri="{BB962C8B-B14F-4D97-AF65-F5344CB8AC3E}">
        <p14:creationId xmlns:p14="http://schemas.microsoft.com/office/powerpoint/2010/main" val="1428654303"/>
      </p:ext>
    </p:extLst>
  </p:cSld>
  <p:clrMapOvr>
    <a:masterClrMapping/>
  </p:clrMapOvr>
  <mc:AlternateContent xmlns:mc="http://schemas.openxmlformats.org/markup-compatibility/2006" xmlns:p14="http://schemas.microsoft.com/office/powerpoint/2010/main">
    <mc:Choice Requires="p14">
      <p:transition spd="slow" p14:dur="2000" advTm="212094"/>
    </mc:Choice>
    <mc:Fallback xmlns="">
      <p:transition spd="slow" advTm="2120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357563" y="357188"/>
            <a:ext cx="2400300" cy="523875"/>
          </a:xfrm>
          <a:solidFill>
            <a:srgbClr val="7030A0"/>
          </a:solidFill>
        </p:spPr>
        <p:txBody>
          <a:bodyPr>
            <a:spAutoFit/>
          </a:bodyPr>
          <a:lstStyle/>
          <a:p>
            <a:pPr eaLnBrk="1" hangingPunct="1">
              <a:defRPr/>
            </a:pPr>
            <a:r>
              <a:rPr lang="zh-CN" altLang="en-US" sz="2800"/>
              <a:t>树状图</a:t>
            </a:r>
          </a:p>
        </p:txBody>
      </p:sp>
      <p:sp>
        <p:nvSpPr>
          <p:cNvPr id="26627" name="灯片编号占位符 4"/>
          <p:cNvSpPr>
            <a:spLocks noGrp="1"/>
          </p:cNvSpPr>
          <p:nvPr>
            <p:ph type="sldNum" sz="quarter" idx="12"/>
          </p:nvPr>
        </p:nvSpPr>
        <p:spPr>
          <a:xfrm>
            <a:off x="6553200" y="6356350"/>
            <a:ext cx="2133600" cy="365125"/>
          </a:xfrm>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fld id="{033033AC-F1D8-4213-B5F0-25E681B1B9F5}" type="slidenum">
              <a:rPr lang="en-US" altLang="zh-CN" sz="1400" smtClean="0">
                <a:solidFill>
                  <a:schemeClr val="tx1"/>
                </a:solidFill>
                <a:latin typeface="Verdana" panose="020B0604030504040204" pitchFamily="34" charset="0"/>
                <a:ea typeface="宋体" panose="02010600030101010101" pitchFamily="2" charset="-122"/>
              </a:rPr>
              <a:pPr algn="ctr">
                <a:spcBef>
                  <a:spcPct val="0"/>
                </a:spcBef>
                <a:buFontTx/>
                <a:buNone/>
              </a:pPr>
              <a:t>11</a:t>
            </a:fld>
            <a:endParaRPr lang="en-US" altLang="zh-CN" sz="1400">
              <a:solidFill>
                <a:schemeClr val="tx1"/>
              </a:solidFill>
              <a:latin typeface="Verdana" panose="020B0604030504040204" pitchFamily="34" charset="0"/>
              <a:ea typeface="宋体" panose="02010600030101010101" pitchFamily="2" charset="-122"/>
            </a:endParaRPr>
          </a:p>
        </p:txBody>
      </p:sp>
      <p:graphicFrame>
        <p:nvGraphicFramePr>
          <p:cNvPr id="26628" name="Object 4"/>
          <p:cNvGraphicFramePr>
            <a:graphicFrameLocks noGrp="1" noChangeAspect="1"/>
          </p:cNvGraphicFramePr>
          <p:nvPr>
            <p:ph sz="quarter" idx="1"/>
          </p:nvPr>
        </p:nvGraphicFramePr>
        <p:xfrm>
          <a:off x="-182563" y="1214438"/>
          <a:ext cx="9112251" cy="3048000"/>
        </p:xfrm>
        <a:graphic>
          <a:graphicData uri="http://schemas.openxmlformats.org/presentationml/2006/ole">
            <mc:AlternateContent xmlns:mc="http://schemas.openxmlformats.org/markup-compatibility/2006">
              <mc:Choice xmlns:v="urn:schemas-microsoft-com:vml" Requires="v">
                <p:oleObj name="工作表" r:id="rId2" imgW="5438657" imgH="1819343" progId="Excel.Sheet.8">
                  <p:embed/>
                </p:oleObj>
              </mc:Choice>
              <mc:Fallback>
                <p:oleObj name="工作表" r:id="rId2" imgW="5438657" imgH="1819343" progId="Excel.Shee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214438"/>
                        <a:ext cx="9112251"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Text Box 6"/>
          <p:cNvSpPr txBox="1">
            <a:spLocks noChangeArrowheads="1"/>
          </p:cNvSpPr>
          <p:nvPr/>
        </p:nvSpPr>
        <p:spPr bwMode="auto">
          <a:xfrm>
            <a:off x="990600" y="4786313"/>
            <a:ext cx="29686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优点：直观结构清晰</a:t>
            </a:r>
          </a:p>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缺点：不易修改</a:t>
            </a:r>
          </a:p>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不适用：大型项目 </a:t>
            </a:r>
          </a:p>
        </p:txBody>
      </p:sp>
    </p:spTree>
  </p:cSld>
  <p:clrMapOvr>
    <a:masterClrMapping/>
  </p:clrMapOvr>
  <p:transition spd="med" advTm="90028">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457575" y="285750"/>
            <a:ext cx="2257425" cy="523875"/>
          </a:xfrm>
          <a:solidFill>
            <a:srgbClr val="7030A0"/>
          </a:solidFill>
        </p:spPr>
        <p:txBody>
          <a:bodyPr>
            <a:spAutoFit/>
          </a:bodyPr>
          <a:lstStyle/>
          <a:p>
            <a:pPr eaLnBrk="1" hangingPunct="1">
              <a:defRPr/>
            </a:pPr>
            <a:r>
              <a:rPr lang="zh-CN" altLang="en-US" sz="2800"/>
              <a:t>气泡图</a:t>
            </a:r>
          </a:p>
        </p:txBody>
      </p:sp>
      <p:sp>
        <p:nvSpPr>
          <p:cNvPr id="27651" name="灯片编号占位符 4"/>
          <p:cNvSpPr>
            <a:spLocks noGrp="1"/>
          </p:cNvSpPr>
          <p:nvPr>
            <p:ph type="sldNum" sz="quarter" idx="12"/>
          </p:nvPr>
        </p:nvSpPr>
        <p:spPr>
          <a:xfrm>
            <a:off x="6553200" y="6356350"/>
            <a:ext cx="2133600" cy="365125"/>
          </a:xfrm>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fld id="{1FDAF06D-D1A2-41BC-90ED-E5FE8B569CCD}" type="slidenum">
              <a:rPr lang="en-US" altLang="zh-CN" sz="1400" smtClean="0">
                <a:solidFill>
                  <a:schemeClr val="tx1"/>
                </a:solidFill>
                <a:latin typeface="Verdana" panose="020B0604030504040204" pitchFamily="34" charset="0"/>
                <a:ea typeface="宋体" panose="02010600030101010101" pitchFamily="2" charset="-122"/>
              </a:rPr>
              <a:pPr algn="ctr">
                <a:spcBef>
                  <a:spcPct val="0"/>
                </a:spcBef>
                <a:buFontTx/>
                <a:buNone/>
              </a:pPr>
              <a:t>12</a:t>
            </a:fld>
            <a:endParaRPr lang="en-US" altLang="zh-CN" sz="1400">
              <a:solidFill>
                <a:schemeClr val="tx1"/>
              </a:solidFill>
              <a:latin typeface="Verdana" panose="020B0604030504040204" pitchFamily="34" charset="0"/>
              <a:ea typeface="宋体" panose="02010600030101010101" pitchFamily="2" charset="-122"/>
            </a:endParaRPr>
          </a:p>
        </p:txBody>
      </p:sp>
      <p:graphicFrame>
        <p:nvGraphicFramePr>
          <p:cNvPr id="27652" name="Object 6"/>
          <p:cNvGraphicFramePr>
            <a:graphicFrameLocks noGrp="1" noChangeAspect="1"/>
          </p:cNvGraphicFramePr>
          <p:nvPr>
            <p:ph sz="quarter" idx="1"/>
          </p:nvPr>
        </p:nvGraphicFramePr>
        <p:xfrm>
          <a:off x="476250" y="1285875"/>
          <a:ext cx="8382000" cy="2500313"/>
        </p:xfrm>
        <a:graphic>
          <a:graphicData uri="http://schemas.openxmlformats.org/presentationml/2006/ole">
            <mc:AlternateContent xmlns:mc="http://schemas.openxmlformats.org/markup-compatibility/2006">
              <mc:Choice xmlns:v="urn:schemas-microsoft-com:vml" Requires="v">
                <p:oleObj name="工作表" r:id="rId2" imgW="5482697" imgH="1634936" progId="Excel.Sheet.8">
                  <p:embed/>
                </p:oleObj>
              </mc:Choice>
              <mc:Fallback>
                <p:oleObj name="工作表" r:id="rId2" imgW="5482697" imgH="1634936" progId="Excel.Sheet.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285875"/>
                        <a:ext cx="8382000"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3" name="Text Box 8"/>
          <p:cNvSpPr txBox="1">
            <a:spLocks noChangeArrowheads="1"/>
          </p:cNvSpPr>
          <p:nvPr/>
        </p:nvSpPr>
        <p:spPr bwMode="auto">
          <a:xfrm>
            <a:off x="785813" y="4286250"/>
            <a:ext cx="3587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优点：添加修改比较容易</a:t>
            </a:r>
          </a:p>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缺点：不直观</a:t>
            </a:r>
          </a:p>
          <a:p>
            <a:pPr eaLnBrk="1" hangingPunct="1">
              <a:lnSpc>
                <a:spcPct val="120000"/>
              </a:lnSpc>
              <a:spcBef>
                <a:spcPct val="0"/>
              </a:spcBef>
              <a:buFontTx/>
              <a:buNone/>
            </a:pPr>
            <a:r>
              <a:rPr kumimoji="0" lang="zh-CN" altLang="en-US" sz="2400">
                <a:solidFill>
                  <a:srgbClr val="002060"/>
                </a:solidFill>
                <a:latin typeface="楷体" panose="02010609060101010101" pitchFamily="49" charset="-122"/>
                <a:ea typeface="楷体" panose="02010609060101010101" pitchFamily="49" charset="-122"/>
              </a:rPr>
              <a:t>不适用：大型项目 </a:t>
            </a:r>
          </a:p>
        </p:txBody>
      </p:sp>
    </p:spTree>
  </p:cSld>
  <p:clrMapOvr>
    <a:masterClrMapping/>
  </p:clrMapOvr>
  <p:transition spd="med" advTm="368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a:xfrm>
            <a:off x="3429000" y="333375"/>
            <a:ext cx="2286000" cy="523875"/>
          </a:xfrm>
          <a:solidFill>
            <a:srgbClr val="7030A0"/>
          </a:solidFill>
        </p:spPr>
        <p:txBody>
          <a:bodyPr>
            <a:spAutoFit/>
          </a:bodyPr>
          <a:lstStyle/>
          <a:p>
            <a:pPr eaLnBrk="1" hangingPunct="1">
              <a:defRPr/>
            </a:pPr>
            <a:r>
              <a:rPr lang="zh-CN" altLang="en-US" sz="2800"/>
              <a:t>列表法</a:t>
            </a:r>
          </a:p>
        </p:txBody>
      </p:sp>
      <p:sp>
        <p:nvSpPr>
          <p:cNvPr id="28676" name="Rectangle 7"/>
          <p:cNvSpPr>
            <a:spLocks noChangeArrowheads="1"/>
          </p:cNvSpPr>
          <p:nvPr/>
        </p:nvSpPr>
        <p:spPr bwMode="auto">
          <a:xfrm>
            <a:off x="0" y="1524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aphicFrame>
        <p:nvGraphicFramePr>
          <p:cNvPr id="28677" name="Object 6"/>
          <p:cNvGraphicFramePr>
            <a:graphicFrameLocks noChangeAspect="1"/>
          </p:cNvGraphicFramePr>
          <p:nvPr/>
        </p:nvGraphicFramePr>
        <p:xfrm>
          <a:off x="381000" y="1071563"/>
          <a:ext cx="4991100" cy="5410200"/>
        </p:xfrm>
        <a:graphic>
          <a:graphicData uri="http://schemas.openxmlformats.org/presentationml/2006/ole">
            <mc:AlternateContent xmlns:mc="http://schemas.openxmlformats.org/markup-compatibility/2006">
              <mc:Choice xmlns:v="urn:schemas-microsoft-com:vml" Requires="v">
                <p:oleObj name="Worksheet" r:id="rId2" imgW="3514641" imgH="3810000" progId="Excel.Sheet.8">
                  <p:embed/>
                </p:oleObj>
              </mc:Choice>
              <mc:Fallback>
                <p:oleObj name="Worksheet" r:id="rId2" imgW="3514641" imgH="3810000" progId="Excel.Sheet.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71563"/>
                        <a:ext cx="4991100" cy="54102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Text Box 8"/>
          <p:cNvSpPr txBox="1">
            <a:spLocks noChangeArrowheads="1"/>
          </p:cNvSpPr>
          <p:nvPr/>
        </p:nvSpPr>
        <p:spPr bwMode="auto">
          <a:xfrm>
            <a:off x="5562600" y="2484438"/>
            <a:ext cx="32004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40000"/>
              </a:lnSpc>
              <a:spcBef>
                <a:spcPct val="0"/>
              </a:spcBef>
              <a:buFontTx/>
              <a:buNone/>
            </a:pPr>
            <a:r>
              <a:rPr kumimoji="0" lang="en-US" altLang="zh-CN" sz="2400">
                <a:solidFill>
                  <a:srgbClr val="002060"/>
                </a:solidFill>
                <a:latin typeface="楷体" panose="02010609060101010101" pitchFamily="49" charset="-122"/>
                <a:ea typeface="楷体" panose="02010609060101010101" pitchFamily="49" charset="-122"/>
              </a:rPr>
              <a:t>     </a:t>
            </a:r>
            <a:r>
              <a:rPr kumimoji="0" lang="zh-CN" altLang="en-US" sz="2400">
                <a:solidFill>
                  <a:srgbClr val="002060"/>
                </a:solidFill>
                <a:latin typeface="楷体" panose="02010609060101010101" pitchFamily="49" charset="-122"/>
                <a:ea typeface="楷体" panose="02010609060101010101" pitchFamily="49" charset="-122"/>
              </a:rPr>
              <a:t>最常用，项目管理软件中常使用，适用于大项目。 </a:t>
            </a:r>
          </a:p>
        </p:txBody>
      </p:sp>
    </p:spTree>
  </p:cSld>
  <p:clrMapOvr>
    <a:masterClrMapping/>
  </p:clrMapOvr>
  <p:transition spd="med" advTm="22602">
    <p:rand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3"/>
          <p:cNvSpPr>
            <a:spLocks noGrp="1" noChangeArrowheads="1"/>
          </p:cNvSpPr>
          <p:nvPr>
            <p:ph type="title" idx="4294967295"/>
          </p:nvPr>
        </p:nvSpPr>
        <p:spPr>
          <a:xfrm>
            <a:off x="457200" y="209550"/>
            <a:ext cx="8435975" cy="504825"/>
          </a:xfrm>
        </p:spPr>
        <p:txBody>
          <a:bodyPr/>
          <a:lstStyle/>
          <a:p>
            <a:pPr eaLnBrk="1" hangingPunct="1">
              <a:defRPr/>
            </a:pPr>
            <a:r>
              <a:rPr lang="en-US" altLang="zh-CN" dirty="0"/>
              <a:t>3. </a:t>
            </a:r>
            <a:r>
              <a:rPr lang="zh-CN" altLang="en-US" dirty="0"/>
              <a:t>工作分解的层次</a:t>
            </a:r>
          </a:p>
        </p:txBody>
      </p:sp>
      <p:pic>
        <p:nvPicPr>
          <p:cNvPr id="29700" name="Picture 5" descr="jpg_1.jpg"/>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85750" y="857250"/>
            <a:ext cx="6000750" cy="5572125"/>
          </a:xfrm>
          <a:noFill/>
        </p:spPr>
      </p:pic>
      <p:sp>
        <p:nvSpPr>
          <p:cNvPr id="33796" name="Rectangle 4"/>
          <p:cNvSpPr>
            <a:spLocks noGrp="1" noChangeArrowheads="1"/>
          </p:cNvSpPr>
          <p:nvPr>
            <p:ph type="body" sz="half" idx="4294967295"/>
          </p:nvPr>
        </p:nvSpPr>
        <p:spPr>
          <a:xfrm>
            <a:off x="5319713" y="1631950"/>
            <a:ext cx="3681412" cy="3065463"/>
          </a:xfrm>
        </p:spPr>
        <p:txBody>
          <a:bodyPr/>
          <a:lstStyle/>
          <a:p>
            <a:pPr eaLnBrk="1" hangingPunct="1"/>
            <a:r>
              <a:rPr lang="zh-CN" altLang="en-US" sz="3200">
                <a:ea typeface="宋体" panose="02010600030101010101" pitchFamily="2" charset="-122"/>
              </a:rPr>
              <a:t>项目工作分解有不同的层次，从最高一层到最低一层分别也有不同的叫法。</a:t>
            </a:r>
          </a:p>
        </p:txBody>
      </p:sp>
    </p:spTree>
    <p:custDataLst>
      <p:tags r:id="rId1"/>
    </p:custDataLst>
  </p:cSld>
  <p:clrMapOvr>
    <a:masterClrMapping/>
  </p:clrMapOvr>
  <p:transition spd="slow" advTm="16754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3795"/>
                                        </p:tgtEl>
                                        <p:attrNameLst>
                                          <p:attrName>style.visibility</p:attrName>
                                        </p:attrNameLst>
                                      </p:cBhvr>
                                      <p:to>
                                        <p:strVal val="visible"/>
                                      </p:to>
                                    </p:set>
                                    <p:anim calcmode="lin" valueType="num">
                                      <p:cBhvr>
                                        <p:cTn id="7" dur="1000" fill="hold"/>
                                        <p:tgtEl>
                                          <p:spTgt spid="33795"/>
                                        </p:tgtEl>
                                        <p:attrNameLst>
                                          <p:attrName>ppt_x</p:attrName>
                                        </p:attrNameLst>
                                      </p:cBhvr>
                                      <p:tavLst>
                                        <p:tav tm="0">
                                          <p:val>
                                            <p:strVal val="#ppt_x-.2"/>
                                          </p:val>
                                        </p:tav>
                                        <p:tav tm="100000">
                                          <p:val>
                                            <p:strVal val="#ppt_x"/>
                                          </p:val>
                                        </p:tav>
                                      </p:tavLst>
                                    </p:anim>
                                    <p:anim calcmode="lin" valueType="num">
                                      <p:cBhvr>
                                        <p:cTn id="8" dur="1000" fill="hold"/>
                                        <p:tgtEl>
                                          <p:spTgt spid="33795"/>
                                        </p:tgtEl>
                                        <p:attrNameLst>
                                          <p:attrName>ppt_y</p:attrName>
                                        </p:attrNameLst>
                                      </p:cBhvr>
                                      <p:tavLst>
                                        <p:tav tm="0">
                                          <p:val>
                                            <p:strVal val="#ppt_y"/>
                                          </p:val>
                                        </p:tav>
                                        <p:tav tm="100000">
                                          <p:val>
                                            <p:strVal val="#ppt_y"/>
                                          </p:val>
                                        </p:tav>
                                      </p:tavLst>
                                    </p:anim>
                                    <p:animEffect transition="in" filter="wipe(right)" prLst="gradientSize: 0.1">
                                      <p:cBhvr>
                                        <p:cTn id="9" dur="1000"/>
                                        <p:tgtEl>
                                          <p:spTgt spid="3379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3796">
                                            <p:txEl>
                                              <p:pRg st="0" end="0"/>
                                            </p:txEl>
                                          </p:spTgt>
                                        </p:tgtEl>
                                        <p:attrNameLst>
                                          <p:attrName>style.visibility</p:attrName>
                                        </p:attrNameLst>
                                      </p:cBhvr>
                                      <p:to>
                                        <p:strVal val="visible"/>
                                      </p:to>
                                    </p:set>
                                    <p:animEffect transition="in" filter="fade">
                                      <p:cBhvr>
                                        <p:cTn id="14" dur="500"/>
                                        <p:tgtEl>
                                          <p:spTgt spid="33796">
                                            <p:txEl>
                                              <p:pRg st="0" end="0"/>
                                            </p:txEl>
                                          </p:spTgt>
                                        </p:tgtEl>
                                      </p:cBhvr>
                                    </p:animEffect>
                                    <p:anim calcmode="lin" valueType="num">
                                      <p:cBhvr>
                                        <p:cTn id="15" dur="500" fill="hold"/>
                                        <p:tgtEl>
                                          <p:spTgt spid="33796">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3796">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6"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type="title" idx="4294967295"/>
          </p:nvPr>
        </p:nvSpPr>
        <p:spPr>
          <a:xfrm>
            <a:off x="457200" y="138113"/>
            <a:ext cx="8435975" cy="504825"/>
          </a:xfrm>
        </p:spPr>
        <p:txBody>
          <a:bodyPr/>
          <a:lstStyle/>
          <a:p>
            <a:pPr eaLnBrk="1" hangingPunct="1">
              <a:defRPr/>
            </a:pPr>
            <a:r>
              <a:rPr lang="zh-CN" altLang="en-US" dirty="0"/>
              <a:t>工作分解的层次</a:t>
            </a:r>
          </a:p>
        </p:txBody>
      </p:sp>
      <p:sp>
        <p:nvSpPr>
          <p:cNvPr id="34820" name="Rectangle 4"/>
          <p:cNvSpPr>
            <a:spLocks noGrp="1" noChangeArrowheads="1"/>
          </p:cNvSpPr>
          <p:nvPr>
            <p:ph type="body" sz="half" idx="4294967295"/>
          </p:nvPr>
        </p:nvSpPr>
        <p:spPr>
          <a:xfrm>
            <a:off x="457200" y="1000125"/>
            <a:ext cx="8413750" cy="5381625"/>
          </a:xfrm>
        </p:spPr>
        <p:txBody>
          <a:bodyPr/>
          <a:lstStyle/>
          <a:p>
            <a:pPr eaLnBrk="1" hangingPunct="1"/>
            <a:r>
              <a:rPr lang="zh-CN" altLang="en-US" dirty="0">
                <a:ea typeface="宋体" panose="02010600030101010101" pitchFamily="2" charset="-122"/>
              </a:rPr>
              <a:t>第一层</a:t>
            </a:r>
            <a:r>
              <a:rPr lang="en-US" altLang="zh-CN" dirty="0">
                <a:ea typeface="宋体" panose="02010600030101010101" pitchFamily="2" charset="-122"/>
              </a:rPr>
              <a:t>——</a:t>
            </a:r>
            <a:r>
              <a:rPr lang="zh-CN" altLang="en-US" dirty="0">
                <a:solidFill>
                  <a:srgbClr val="0000FF"/>
                </a:solidFill>
                <a:ea typeface="宋体" panose="02010600030101010101" pitchFamily="2" charset="-122"/>
              </a:rPr>
              <a:t>项目群</a:t>
            </a:r>
          </a:p>
          <a:p>
            <a:pPr lvl="1" eaLnBrk="1" hangingPunct="1"/>
            <a:r>
              <a:rPr lang="zh-CN" altLang="en-US" u="sng" dirty="0">
                <a:ea typeface="宋体" panose="02010600030101010101" pitchFamily="2" charset="-122"/>
              </a:rPr>
              <a:t>或者叫大项目，也可以叫工程项目</a:t>
            </a:r>
          </a:p>
          <a:p>
            <a:pPr lvl="1" eaLnBrk="1" hangingPunct="1"/>
            <a:r>
              <a:rPr lang="zh-CN" altLang="en-US" dirty="0">
                <a:ea typeface="宋体" panose="02010600030101010101" pitchFamily="2" charset="-122"/>
              </a:rPr>
              <a:t>一个项目群是由多个项目构成的复杂工程。</a:t>
            </a:r>
          </a:p>
          <a:p>
            <a:pPr eaLnBrk="1" hangingPunct="1"/>
            <a:r>
              <a:rPr lang="zh-CN" altLang="en-US" dirty="0">
                <a:ea typeface="宋体" panose="02010600030101010101" pitchFamily="2" charset="-122"/>
              </a:rPr>
              <a:t>第二层</a:t>
            </a:r>
            <a:r>
              <a:rPr lang="en-US" altLang="zh-CN" dirty="0">
                <a:ea typeface="宋体" panose="02010600030101010101" pitchFamily="2" charset="-122"/>
              </a:rPr>
              <a:t>——</a:t>
            </a:r>
            <a:r>
              <a:rPr lang="zh-CN" altLang="en-US" dirty="0">
                <a:solidFill>
                  <a:srgbClr val="0000FF"/>
                </a:solidFill>
                <a:ea typeface="宋体" panose="02010600030101010101" pitchFamily="2" charset="-122"/>
              </a:rPr>
              <a:t>项目</a:t>
            </a:r>
          </a:p>
          <a:p>
            <a:pPr lvl="1" eaLnBrk="1" hangingPunct="1"/>
            <a:r>
              <a:rPr lang="zh-CN" altLang="en-US" dirty="0">
                <a:ea typeface="宋体" panose="02010600030101010101" pitchFamily="2" charset="-122"/>
              </a:rPr>
              <a:t>例如，发动机设计本身就是一个项目，</a:t>
            </a:r>
            <a:r>
              <a:rPr lang="zh-CN" altLang="en-US" u="sng" dirty="0">
                <a:ea typeface="宋体" panose="02010600030101010101" pitchFamily="2" charset="-122"/>
              </a:rPr>
              <a:t>有自己的项目经理与项目小组</a:t>
            </a:r>
            <a:r>
              <a:rPr lang="zh-CN" altLang="en-US" dirty="0">
                <a:ea typeface="宋体" panose="02010600030101010101" pitchFamily="2" charset="-122"/>
              </a:rPr>
              <a:t>，可以是汽车制造公司自己来做，也可以转包给其他公司。</a:t>
            </a:r>
          </a:p>
        </p:txBody>
      </p:sp>
      <p:pic>
        <p:nvPicPr>
          <p:cNvPr id="30725" name="Picture 5" descr="jpg_2.jpg"/>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1000125" y="4143375"/>
            <a:ext cx="7669213" cy="2019300"/>
          </a:xfrm>
          <a:noFill/>
        </p:spPr>
      </p:pic>
    </p:spTree>
    <p:custDataLst>
      <p:tags r:id="rId1"/>
    </p:custDataLst>
  </p:cSld>
  <p:clrMapOvr>
    <a:masterClrMapping/>
  </p:clrMapOvr>
  <p:transition spd="slow" advTm="44152"/>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4819"/>
                                        </p:tgtEl>
                                        <p:attrNameLst>
                                          <p:attrName>style.visibility</p:attrName>
                                        </p:attrNameLst>
                                      </p:cBhvr>
                                      <p:to>
                                        <p:strVal val="visible"/>
                                      </p:to>
                                    </p:set>
                                    <p:anim calcmode="lin" valueType="num">
                                      <p:cBhvr>
                                        <p:cTn id="7" dur="1000" fill="hold"/>
                                        <p:tgtEl>
                                          <p:spTgt spid="34819"/>
                                        </p:tgtEl>
                                        <p:attrNameLst>
                                          <p:attrName>ppt_x</p:attrName>
                                        </p:attrNameLst>
                                      </p:cBhvr>
                                      <p:tavLst>
                                        <p:tav tm="0">
                                          <p:val>
                                            <p:strVal val="#ppt_x-.2"/>
                                          </p:val>
                                        </p:tav>
                                        <p:tav tm="100000">
                                          <p:val>
                                            <p:strVal val="#ppt_x"/>
                                          </p:val>
                                        </p:tav>
                                      </p:tavLst>
                                    </p:anim>
                                    <p:anim calcmode="lin" valueType="num">
                                      <p:cBhvr>
                                        <p:cTn id="8" dur="1000" fill="hold"/>
                                        <p:tgtEl>
                                          <p:spTgt spid="34819"/>
                                        </p:tgtEl>
                                        <p:attrNameLst>
                                          <p:attrName>ppt_y</p:attrName>
                                        </p:attrNameLst>
                                      </p:cBhvr>
                                      <p:tavLst>
                                        <p:tav tm="0">
                                          <p:val>
                                            <p:strVal val="#ppt_y"/>
                                          </p:val>
                                        </p:tav>
                                        <p:tav tm="100000">
                                          <p:val>
                                            <p:strVal val="#ppt_y"/>
                                          </p:val>
                                        </p:tav>
                                      </p:tavLst>
                                    </p:anim>
                                    <p:animEffect transition="in" filter="wipe(right)" prLst="gradientSize: 0.1">
                                      <p:cBhvr>
                                        <p:cTn id="9" dur="1000"/>
                                        <p:tgtEl>
                                          <p:spTgt spid="348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4820">
                                            <p:txEl>
                                              <p:pRg st="0" end="0"/>
                                            </p:txEl>
                                          </p:spTgt>
                                        </p:tgtEl>
                                        <p:attrNameLst>
                                          <p:attrName>style.visibility</p:attrName>
                                        </p:attrNameLst>
                                      </p:cBhvr>
                                      <p:to>
                                        <p:strVal val="visible"/>
                                      </p:to>
                                    </p:set>
                                    <p:animEffect transition="in" filter="fade">
                                      <p:cBhvr>
                                        <p:cTn id="14" dur="500"/>
                                        <p:tgtEl>
                                          <p:spTgt spid="34820">
                                            <p:txEl>
                                              <p:pRg st="0" end="0"/>
                                            </p:txEl>
                                          </p:spTgt>
                                        </p:tgtEl>
                                      </p:cBhvr>
                                    </p:animEffect>
                                    <p:anim calcmode="lin" valueType="num">
                                      <p:cBhvr>
                                        <p:cTn id="15" dur="500" fill="hold"/>
                                        <p:tgtEl>
                                          <p:spTgt spid="3482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4820">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34820">
                                            <p:txEl>
                                              <p:pRg st="1" end="1"/>
                                            </p:txEl>
                                          </p:spTgt>
                                        </p:tgtEl>
                                        <p:attrNameLst>
                                          <p:attrName>style.visibility</p:attrName>
                                        </p:attrNameLst>
                                      </p:cBhvr>
                                      <p:to>
                                        <p:strVal val="visible"/>
                                      </p:to>
                                    </p:set>
                                    <p:animEffect transition="in" filter="fade">
                                      <p:cBhvr>
                                        <p:cTn id="19" dur="500"/>
                                        <p:tgtEl>
                                          <p:spTgt spid="34820">
                                            <p:txEl>
                                              <p:pRg st="1" end="1"/>
                                            </p:txEl>
                                          </p:spTgt>
                                        </p:tgtEl>
                                      </p:cBhvr>
                                    </p:animEffect>
                                    <p:anim calcmode="lin" valueType="num">
                                      <p:cBhvr>
                                        <p:cTn id="20" dur="500" fill="hold"/>
                                        <p:tgtEl>
                                          <p:spTgt spid="3482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4820">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34820">
                                            <p:txEl>
                                              <p:pRg st="2" end="2"/>
                                            </p:txEl>
                                          </p:spTgt>
                                        </p:tgtEl>
                                        <p:attrNameLst>
                                          <p:attrName>style.visibility</p:attrName>
                                        </p:attrNameLst>
                                      </p:cBhvr>
                                      <p:to>
                                        <p:strVal val="visible"/>
                                      </p:to>
                                    </p:set>
                                    <p:animEffect transition="in" filter="fade">
                                      <p:cBhvr>
                                        <p:cTn id="24" dur="500"/>
                                        <p:tgtEl>
                                          <p:spTgt spid="34820">
                                            <p:txEl>
                                              <p:pRg st="2" end="2"/>
                                            </p:txEl>
                                          </p:spTgt>
                                        </p:tgtEl>
                                      </p:cBhvr>
                                    </p:animEffect>
                                    <p:anim calcmode="lin" valueType="num">
                                      <p:cBhvr>
                                        <p:cTn id="25" dur="500" fill="hold"/>
                                        <p:tgtEl>
                                          <p:spTgt spid="34820">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482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4" presetClass="entr" presetSubtype="0" fill="hold" grpId="0" nodeType="clickEffect">
                                  <p:stCondLst>
                                    <p:cond delay="0"/>
                                  </p:stCondLst>
                                  <p:childTnLst>
                                    <p:set>
                                      <p:cBhvr>
                                        <p:cTn id="30" dur="0" fill="hold">
                                          <p:stCondLst>
                                            <p:cond delay="0"/>
                                          </p:stCondLst>
                                        </p:cTn>
                                        <p:tgtEl>
                                          <p:spTgt spid="34820">
                                            <p:txEl>
                                              <p:pRg st="3" end="3"/>
                                            </p:txEl>
                                          </p:spTgt>
                                        </p:tgtEl>
                                        <p:attrNameLst>
                                          <p:attrName>style.visibility</p:attrName>
                                        </p:attrNameLst>
                                      </p:cBhvr>
                                      <p:to>
                                        <p:strVal val="visible"/>
                                      </p:to>
                                    </p:set>
                                    <p:animEffect transition="in" filter="fade">
                                      <p:cBhvr>
                                        <p:cTn id="31" dur="500"/>
                                        <p:tgtEl>
                                          <p:spTgt spid="34820">
                                            <p:txEl>
                                              <p:pRg st="3" end="3"/>
                                            </p:txEl>
                                          </p:spTgt>
                                        </p:tgtEl>
                                      </p:cBhvr>
                                    </p:animEffect>
                                    <p:anim calcmode="lin" valueType="num">
                                      <p:cBhvr>
                                        <p:cTn id="32" dur="500" fill="hold"/>
                                        <p:tgtEl>
                                          <p:spTgt spid="34820">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4820">
                                            <p:txEl>
                                              <p:pRg st="3" end="3"/>
                                            </p:txEl>
                                          </p:spTgt>
                                        </p:tgtEl>
                                        <p:attrNameLst>
                                          <p:attrName>ppt_y</p:attrName>
                                        </p:attrNameLst>
                                      </p:cBhvr>
                                      <p:tavLst>
                                        <p:tav tm="0">
                                          <p:val>
                                            <p:strVal val="#ppt_y+.05"/>
                                          </p:val>
                                        </p:tav>
                                        <p:tav tm="100000">
                                          <p:val>
                                            <p:strVal val="#ppt_y"/>
                                          </p:val>
                                        </p:tav>
                                      </p:tavLst>
                                    </p:anim>
                                  </p:childTnLst>
                                </p:cTn>
                              </p:par>
                              <p:par>
                                <p:cTn id="34" presetID="44" presetClass="entr" presetSubtype="0" fill="hold" grpId="0" nodeType="withEffect">
                                  <p:stCondLst>
                                    <p:cond delay="0"/>
                                  </p:stCondLst>
                                  <p:childTnLst>
                                    <p:set>
                                      <p:cBhvr>
                                        <p:cTn id="35" dur="0" fill="hold">
                                          <p:stCondLst>
                                            <p:cond delay="0"/>
                                          </p:stCondLst>
                                        </p:cTn>
                                        <p:tgtEl>
                                          <p:spTgt spid="34820">
                                            <p:txEl>
                                              <p:pRg st="4" end="4"/>
                                            </p:txEl>
                                          </p:spTgt>
                                        </p:tgtEl>
                                        <p:attrNameLst>
                                          <p:attrName>style.visibility</p:attrName>
                                        </p:attrNameLst>
                                      </p:cBhvr>
                                      <p:to>
                                        <p:strVal val="visible"/>
                                      </p:to>
                                    </p:set>
                                    <p:animEffect transition="in" filter="fade">
                                      <p:cBhvr>
                                        <p:cTn id="36" dur="500"/>
                                        <p:tgtEl>
                                          <p:spTgt spid="34820">
                                            <p:txEl>
                                              <p:pRg st="4" end="4"/>
                                            </p:txEl>
                                          </p:spTgt>
                                        </p:tgtEl>
                                      </p:cBhvr>
                                    </p:animEffect>
                                    <p:anim calcmode="lin" valueType="num">
                                      <p:cBhvr>
                                        <p:cTn id="37" dur="500" fill="hold"/>
                                        <p:tgtEl>
                                          <p:spTgt spid="34820">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34820">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34820"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type="title" idx="4294967295"/>
          </p:nvPr>
        </p:nvSpPr>
        <p:spPr>
          <a:xfrm>
            <a:off x="457200" y="44450"/>
            <a:ext cx="8435975" cy="741363"/>
          </a:xfrm>
        </p:spPr>
        <p:txBody>
          <a:bodyPr/>
          <a:lstStyle/>
          <a:p>
            <a:pPr eaLnBrk="1" hangingPunct="1">
              <a:defRPr/>
            </a:pPr>
            <a:r>
              <a:rPr lang="zh-CN" altLang="en-US" dirty="0"/>
              <a:t>工作分解的层次</a:t>
            </a:r>
          </a:p>
        </p:txBody>
      </p:sp>
      <p:sp>
        <p:nvSpPr>
          <p:cNvPr id="35844" name="Rectangle 4"/>
          <p:cNvSpPr>
            <a:spLocks noGrp="1" noChangeArrowheads="1"/>
          </p:cNvSpPr>
          <p:nvPr>
            <p:ph type="body" sz="half" idx="4294967295"/>
          </p:nvPr>
        </p:nvSpPr>
        <p:spPr>
          <a:xfrm>
            <a:off x="457200" y="1000125"/>
            <a:ext cx="8413750" cy="5381625"/>
          </a:xfrm>
        </p:spPr>
        <p:txBody>
          <a:bodyPr/>
          <a:lstStyle/>
          <a:p>
            <a:pPr eaLnBrk="1" hangingPunct="1"/>
            <a:r>
              <a:rPr lang="zh-CN" altLang="en-US" sz="3200" dirty="0">
                <a:ea typeface="宋体" panose="02010600030101010101" pitchFamily="2" charset="-122"/>
              </a:rPr>
              <a:t>第三层</a:t>
            </a:r>
            <a:r>
              <a:rPr lang="en-US" altLang="zh-CN" sz="3200" dirty="0">
                <a:ea typeface="宋体" panose="02010600030101010101" pitchFamily="2" charset="-122"/>
              </a:rPr>
              <a:t>——</a:t>
            </a:r>
            <a:r>
              <a:rPr lang="zh-CN" altLang="en-US" sz="3200" dirty="0">
                <a:solidFill>
                  <a:srgbClr val="0000FF"/>
                </a:solidFill>
                <a:ea typeface="宋体" panose="02010600030101010101" pitchFamily="2" charset="-122"/>
              </a:rPr>
              <a:t>任务</a:t>
            </a:r>
          </a:p>
          <a:p>
            <a:pPr lvl="1" eaLnBrk="1" hangingPunct="1"/>
            <a:r>
              <a:rPr lang="zh-CN" altLang="en-US" sz="2800" dirty="0">
                <a:ea typeface="宋体" panose="02010600030101010101" pitchFamily="2" charset="-122"/>
              </a:rPr>
              <a:t>就是</a:t>
            </a:r>
            <a:r>
              <a:rPr lang="zh-CN" altLang="en-US" sz="2800" b="1" u="sng" dirty="0">
                <a:solidFill>
                  <a:srgbClr val="0000FF"/>
                </a:solidFill>
                <a:ea typeface="宋体" panose="02010600030101010101" pitchFamily="2" charset="-122"/>
              </a:rPr>
              <a:t>完成项目必须进行的工作</a:t>
            </a:r>
            <a:r>
              <a:rPr lang="zh-CN" altLang="en-US" sz="2800" dirty="0">
                <a:ea typeface="宋体" panose="02010600030101010101" pitchFamily="2" charset="-122"/>
              </a:rPr>
              <a:t>。</a:t>
            </a:r>
          </a:p>
          <a:p>
            <a:pPr lvl="1" eaLnBrk="1" hangingPunct="1"/>
            <a:r>
              <a:rPr lang="zh-CN" altLang="en-US" sz="2800" dirty="0">
                <a:ea typeface="宋体" panose="02010600030101010101" pitchFamily="2" charset="-122"/>
              </a:rPr>
              <a:t>设计发动机必须要设计缸体、缸盖、润滑系统、冷却系统等，这就是发动机设计项目的任务。</a:t>
            </a:r>
          </a:p>
          <a:p>
            <a:pPr lvl="1" eaLnBrk="1" hangingPunct="1"/>
            <a:endParaRPr lang="zh-CN" altLang="en-US" sz="2800" dirty="0">
              <a:ea typeface="宋体" panose="02010600030101010101" pitchFamily="2" charset="-122"/>
            </a:endParaRPr>
          </a:p>
          <a:p>
            <a:pPr eaLnBrk="1" hangingPunct="1"/>
            <a:r>
              <a:rPr lang="zh-CN" altLang="en-US" sz="3200" dirty="0">
                <a:ea typeface="宋体" panose="02010600030101010101" pitchFamily="2" charset="-122"/>
              </a:rPr>
              <a:t>第四层</a:t>
            </a:r>
            <a:r>
              <a:rPr lang="en-US" altLang="zh-CN" sz="3200" dirty="0">
                <a:ea typeface="宋体" panose="02010600030101010101" pitchFamily="2" charset="-122"/>
              </a:rPr>
              <a:t>——</a:t>
            </a:r>
            <a:r>
              <a:rPr lang="zh-CN" altLang="en-US" sz="3200" dirty="0">
                <a:solidFill>
                  <a:srgbClr val="0000FF"/>
                </a:solidFill>
                <a:ea typeface="宋体" panose="02010600030101010101" pitchFamily="2" charset="-122"/>
              </a:rPr>
              <a:t>活动</a:t>
            </a:r>
          </a:p>
          <a:p>
            <a:pPr lvl="1" eaLnBrk="1" hangingPunct="1"/>
            <a:r>
              <a:rPr lang="zh-CN" altLang="en-US" sz="2800" dirty="0">
                <a:ea typeface="宋体" panose="02010600030101010101" pitchFamily="2" charset="-122"/>
              </a:rPr>
              <a:t>即</a:t>
            </a:r>
            <a:r>
              <a:rPr lang="zh-CN" altLang="en-US" sz="2800" b="1" u="sng" dirty="0">
                <a:solidFill>
                  <a:srgbClr val="0000FF"/>
                </a:solidFill>
                <a:ea typeface="宋体" panose="02010600030101010101" pitchFamily="2" charset="-122"/>
              </a:rPr>
              <a:t>完成任务需要做什么</a:t>
            </a:r>
            <a:r>
              <a:rPr lang="zh-CN" altLang="en-US" sz="2800" dirty="0">
                <a:ea typeface="宋体" panose="02010600030101010101" pitchFamily="2" charset="-122"/>
              </a:rPr>
              <a:t>。</a:t>
            </a:r>
          </a:p>
          <a:p>
            <a:pPr lvl="1" eaLnBrk="1" hangingPunct="1"/>
            <a:r>
              <a:rPr lang="zh-CN" altLang="en-US" sz="2800" dirty="0">
                <a:ea typeface="宋体" panose="02010600030101010101" pitchFamily="2" charset="-122"/>
              </a:rPr>
              <a:t>设计发动机缸体要设计其外形尺寸、内部结构以及决定使用什么样的材料等，这实际上就是完成发动机缸体设计任务需进行的具体活动。</a:t>
            </a:r>
          </a:p>
        </p:txBody>
      </p:sp>
    </p:spTree>
    <p:custDataLst>
      <p:tags r:id="rId1"/>
    </p:custDataLst>
  </p:cSld>
  <p:clrMapOvr>
    <a:masterClrMapping/>
  </p:clrMapOvr>
  <p:transition spd="slow" advTm="6728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5843"/>
                                        </p:tgtEl>
                                        <p:attrNameLst>
                                          <p:attrName>style.visibility</p:attrName>
                                        </p:attrNameLst>
                                      </p:cBhvr>
                                      <p:to>
                                        <p:strVal val="visible"/>
                                      </p:to>
                                    </p:set>
                                    <p:anim calcmode="lin" valueType="num">
                                      <p:cBhvr>
                                        <p:cTn id="7" dur="1000" fill="hold"/>
                                        <p:tgtEl>
                                          <p:spTgt spid="35843"/>
                                        </p:tgtEl>
                                        <p:attrNameLst>
                                          <p:attrName>ppt_x</p:attrName>
                                        </p:attrNameLst>
                                      </p:cBhvr>
                                      <p:tavLst>
                                        <p:tav tm="0">
                                          <p:val>
                                            <p:strVal val="#ppt_x-.2"/>
                                          </p:val>
                                        </p:tav>
                                        <p:tav tm="100000">
                                          <p:val>
                                            <p:strVal val="#ppt_x"/>
                                          </p:val>
                                        </p:tav>
                                      </p:tavLst>
                                    </p:anim>
                                    <p:anim calcmode="lin" valueType="num">
                                      <p:cBhvr>
                                        <p:cTn id="8" dur="1000" fill="hold"/>
                                        <p:tgtEl>
                                          <p:spTgt spid="3584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584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5844">
                                            <p:txEl>
                                              <p:pRg st="0" end="0"/>
                                            </p:txEl>
                                          </p:spTgt>
                                        </p:tgtEl>
                                        <p:attrNameLst>
                                          <p:attrName>style.visibility</p:attrName>
                                        </p:attrNameLst>
                                      </p:cBhvr>
                                      <p:to>
                                        <p:strVal val="visible"/>
                                      </p:to>
                                    </p:set>
                                    <p:animEffect transition="in" filter="fade">
                                      <p:cBhvr>
                                        <p:cTn id="14" dur="500"/>
                                        <p:tgtEl>
                                          <p:spTgt spid="35844">
                                            <p:txEl>
                                              <p:pRg st="0" end="0"/>
                                            </p:txEl>
                                          </p:spTgt>
                                        </p:tgtEl>
                                      </p:cBhvr>
                                    </p:animEffect>
                                    <p:anim calcmode="lin" valueType="num">
                                      <p:cBhvr>
                                        <p:cTn id="15" dur="500" fill="hold"/>
                                        <p:tgtEl>
                                          <p:spTgt spid="3584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5844">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35844">
                                            <p:txEl>
                                              <p:pRg st="1" end="1"/>
                                            </p:txEl>
                                          </p:spTgt>
                                        </p:tgtEl>
                                        <p:attrNameLst>
                                          <p:attrName>style.visibility</p:attrName>
                                        </p:attrNameLst>
                                      </p:cBhvr>
                                      <p:to>
                                        <p:strVal val="visible"/>
                                      </p:to>
                                    </p:set>
                                    <p:animEffect transition="in" filter="fade">
                                      <p:cBhvr>
                                        <p:cTn id="19" dur="500"/>
                                        <p:tgtEl>
                                          <p:spTgt spid="35844">
                                            <p:txEl>
                                              <p:pRg st="1" end="1"/>
                                            </p:txEl>
                                          </p:spTgt>
                                        </p:tgtEl>
                                      </p:cBhvr>
                                    </p:animEffect>
                                    <p:anim calcmode="lin" valueType="num">
                                      <p:cBhvr>
                                        <p:cTn id="20" dur="500" fill="hold"/>
                                        <p:tgtEl>
                                          <p:spTgt spid="3584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5844">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35844">
                                            <p:txEl>
                                              <p:pRg st="2" end="2"/>
                                            </p:txEl>
                                          </p:spTgt>
                                        </p:tgtEl>
                                        <p:attrNameLst>
                                          <p:attrName>style.visibility</p:attrName>
                                        </p:attrNameLst>
                                      </p:cBhvr>
                                      <p:to>
                                        <p:strVal val="visible"/>
                                      </p:to>
                                    </p:set>
                                    <p:animEffect transition="in" filter="fade">
                                      <p:cBhvr>
                                        <p:cTn id="24" dur="500"/>
                                        <p:tgtEl>
                                          <p:spTgt spid="35844">
                                            <p:txEl>
                                              <p:pRg st="2" end="2"/>
                                            </p:txEl>
                                          </p:spTgt>
                                        </p:tgtEl>
                                      </p:cBhvr>
                                    </p:animEffect>
                                    <p:anim calcmode="lin" valueType="num">
                                      <p:cBhvr>
                                        <p:cTn id="25" dur="500" fill="hold"/>
                                        <p:tgtEl>
                                          <p:spTgt spid="35844">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5844">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4" presetClass="entr" presetSubtype="0" fill="hold" grpId="0" nodeType="clickEffect">
                                  <p:stCondLst>
                                    <p:cond delay="0"/>
                                  </p:stCondLst>
                                  <p:childTnLst>
                                    <p:set>
                                      <p:cBhvr>
                                        <p:cTn id="30" dur="0" fill="hold">
                                          <p:stCondLst>
                                            <p:cond delay="0"/>
                                          </p:stCondLst>
                                        </p:cTn>
                                        <p:tgtEl>
                                          <p:spTgt spid="35844">
                                            <p:txEl>
                                              <p:pRg st="4" end="4"/>
                                            </p:txEl>
                                          </p:spTgt>
                                        </p:tgtEl>
                                        <p:attrNameLst>
                                          <p:attrName>style.visibility</p:attrName>
                                        </p:attrNameLst>
                                      </p:cBhvr>
                                      <p:to>
                                        <p:strVal val="visible"/>
                                      </p:to>
                                    </p:set>
                                    <p:animEffect transition="in" filter="fade">
                                      <p:cBhvr>
                                        <p:cTn id="31" dur="500"/>
                                        <p:tgtEl>
                                          <p:spTgt spid="35844">
                                            <p:txEl>
                                              <p:pRg st="4" end="4"/>
                                            </p:txEl>
                                          </p:spTgt>
                                        </p:tgtEl>
                                      </p:cBhvr>
                                    </p:animEffect>
                                    <p:anim calcmode="lin" valueType="num">
                                      <p:cBhvr>
                                        <p:cTn id="32" dur="500" fill="hold"/>
                                        <p:tgtEl>
                                          <p:spTgt spid="35844">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5844">
                                            <p:txEl>
                                              <p:pRg st="4" end="4"/>
                                            </p:txEl>
                                          </p:spTgt>
                                        </p:tgtEl>
                                        <p:attrNameLst>
                                          <p:attrName>ppt_y</p:attrName>
                                        </p:attrNameLst>
                                      </p:cBhvr>
                                      <p:tavLst>
                                        <p:tav tm="0">
                                          <p:val>
                                            <p:strVal val="#ppt_y+.05"/>
                                          </p:val>
                                        </p:tav>
                                        <p:tav tm="100000">
                                          <p:val>
                                            <p:strVal val="#ppt_y"/>
                                          </p:val>
                                        </p:tav>
                                      </p:tavLst>
                                    </p:anim>
                                  </p:childTnLst>
                                </p:cTn>
                              </p:par>
                              <p:par>
                                <p:cTn id="34" presetID="44" presetClass="entr" presetSubtype="0" fill="hold" grpId="0" nodeType="withEffect">
                                  <p:stCondLst>
                                    <p:cond delay="0"/>
                                  </p:stCondLst>
                                  <p:childTnLst>
                                    <p:set>
                                      <p:cBhvr>
                                        <p:cTn id="35" dur="0" fill="hold">
                                          <p:stCondLst>
                                            <p:cond delay="0"/>
                                          </p:stCondLst>
                                        </p:cTn>
                                        <p:tgtEl>
                                          <p:spTgt spid="35844">
                                            <p:txEl>
                                              <p:pRg st="5" end="5"/>
                                            </p:txEl>
                                          </p:spTgt>
                                        </p:tgtEl>
                                        <p:attrNameLst>
                                          <p:attrName>style.visibility</p:attrName>
                                        </p:attrNameLst>
                                      </p:cBhvr>
                                      <p:to>
                                        <p:strVal val="visible"/>
                                      </p:to>
                                    </p:set>
                                    <p:animEffect transition="in" filter="fade">
                                      <p:cBhvr>
                                        <p:cTn id="36" dur="500"/>
                                        <p:tgtEl>
                                          <p:spTgt spid="35844">
                                            <p:txEl>
                                              <p:pRg st="5" end="5"/>
                                            </p:txEl>
                                          </p:spTgt>
                                        </p:tgtEl>
                                      </p:cBhvr>
                                    </p:animEffect>
                                    <p:anim calcmode="lin" valueType="num">
                                      <p:cBhvr>
                                        <p:cTn id="37" dur="500" fill="hold"/>
                                        <p:tgtEl>
                                          <p:spTgt spid="35844">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35844">
                                            <p:txEl>
                                              <p:pRg st="5" end="5"/>
                                            </p:txEl>
                                          </p:spTgt>
                                        </p:tgtEl>
                                        <p:attrNameLst>
                                          <p:attrName>ppt_y</p:attrName>
                                        </p:attrNameLst>
                                      </p:cBhvr>
                                      <p:tavLst>
                                        <p:tav tm="0">
                                          <p:val>
                                            <p:strVal val="#ppt_y+.05"/>
                                          </p:val>
                                        </p:tav>
                                        <p:tav tm="100000">
                                          <p:val>
                                            <p:strVal val="#ppt_y"/>
                                          </p:val>
                                        </p:tav>
                                      </p:tavLst>
                                    </p:anim>
                                  </p:childTnLst>
                                </p:cTn>
                              </p:par>
                              <p:par>
                                <p:cTn id="39" presetID="44" presetClass="entr" presetSubtype="0" fill="hold" grpId="0" nodeType="withEffect">
                                  <p:stCondLst>
                                    <p:cond delay="0"/>
                                  </p:stCondLst>
                                  <p:childTnLst>
                                    <p:set>
                                      <p:cBhvr>
                                        <p:cTn id="40" dur="0" fill="hold">
                                          <p:stCondLst>
                                            <p:cond delay="0"/>
                                          </p:stCondLst>
                                        </p:cTn>
                                        <p:tgtEl>
                                          <p:spTgt spid="35844">
                                            <p:txEl>
                                              <p:pRg st="6" end="6"/>
                                            </p:txEl>
                                          </p:spTgt>
                                        </p:tgtEl>
                                        <p:attrNameLst>
                                          <p:attrName>style.visibility</p:attrName>
                                        </p:attrNameLst>
                                      </p:cBhvr>
                                      <p:to>
                                        <p:strVal val="visible"/>
                                      </p:to>
                                    </p:set>
                                    <p:animEffect transition="in" filter="fade">
                                      <p:cBhvr>
                                        <p:cTn id="41" dur="500"/>
                                        <p:tgtEl>
                                          <p:spTgt spid="35844">
                                            <p:txEl>
                                              <p:pRg st="6" end="6"/>
                                            </p:txEl>
                                          </p:spTgt>
                                        </p:tgtEl>
                                      </p:cBhvr>
                                    </p:animEffect>
                                    <p:anim calcmode="lin" valueType="num">
                                      <p:cBhvr>
                                        <p:cTn id="42" dur="500" fill="hold"/>
                                        <p:tgtEl>
                                          <p:spTgt spid="35844">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35844">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3"/>
          <p:cNvSpPr>
            <a:spLocks noGrp="1" noChangeArrowheads="1"/>
          </p:cNvSpPr>
          <p:nvPr>
            <p:ph type="title" idx="4294967295"/>
          </p:nvPr>
        </p:nvSpPr>
        <p:spPr>
          <a:xfrm>
            <a:off x="457200" y="44450"/>
            <a:ext cx="8435975" cy="741363"/>
          </a:xfrm>
        </p:spPr>
        <p:txBody>
          <a:bodyPr/>
          <a:lstStyle/>
          <a:p>
            <a:pPr eaLnBrk="1" hangingPunct="1">
              <a:defRPr/>
            </a:pPr>
            <a:r>
              <a:rPr lang="zh-CN" altLang="en-US" dirty="0"/>
              <a:t>工作分解的层次</a:t>
            </a:r>
          </a:p>
        </p:txBody>
      </p:sp>
      <p:sp>
        <p:nvSpPr>
          <p:cNvPr id="36868" name="Rectangle 4"/>
          <p:cNvSpPr>
            <a:spLocks noGrp="1" noChangeArrowheads="1"/>
          </p:cNvSpPr>
          <p:nvPr>
            <p:ph type="body" sz="half" idx="4294967295"/>
          </p:nvPr>
        </p:nvSpPr>
        <p:spPr>
          <a:xfrm>
            <a:off x="457200" y="1000125"/>
            <a:ext cx="8413750" cy="5381625"/>
          </a:xfrm>
        </p:spPr>
        <p:txBody>
          <a:bodyPr/>
          <a:lstStyle/>
          <a:p>
            <a:pPr eaLnBrk="1" hangingPunct="1"/>
            <a:r>
              <a:rPr lang="zh-CN" altLang="en-US" sz="3200" dirty="0">
                <a:ea typeface="宋体" panose="02010600030101010101" pitchFamily="2" charset="-122"/>
              </a:rPr>
              <a:t>第五层</a:t>
            </a:r>
            <a:r>
              <a:rPr lang="en-US" altLang="zh-CN" sz="3200" dirty="0">
                <a:ea typeface="宋体" panose="02010600030101010101" pitchFamily="2" charset="-122"/>
              </a:rPr>
              <a:t>——</a:t>
            </a:r>
            <a:r>
              <a:rPr lang="zh-CN" altLang="en-US" sz="3200" dirty="0">
                <a:solidFill>
                  <a:srgbClr val="0000FF"/>
                </a:solidFill>
                <a:ea typeface="宋体" panose="02010600030101010101" pitchFamily="2" charset="-122"/>
              </a:rPr>
              <a:t>工作包</a:t>
            </a:r>
          </a:p>
          <a:p>
            <a:pPr lvl="1" eaLnBrk="1" hangingPunct="1"/>
            <a:r>
              <a:rPr lang="zh-CN" altLang="en-US" sz="2800" b="1" u="sng" dirty="0">
                <a:solidFill>
                  <a:srgbClr val="0000FF"/>
                </a:solidFill>
                <a:ea typeface="宋体" panose="02010600030101010101" pitchFamily="2" charset="-122"/>
              </a:rPr>
              <a:t>活动的构成单元，它体现了活动是如何做的</a:t>
            </a:r>
            <a:r>
              <a:rPr lang="zh-CN" altLang="en-US" sz="2800" dirty="0">
                <a:ea typeface="宋体" panose="02010600030101010101" pitchFamily="2" charset="-122"/>
              </a:rPr>
              <a:t>。</a:t>
            </a:r>
          </a:p>
          <a:p>
            <a:pPr lvl="1" eaLnBrk="1" hangingPunct="1"/>
            <a:r>
              <a:rPr lang="zh-CN" altLang="en-US" sz="2800" dirty="0">
                <a:ea typeface="宋体" panose="02010600030101010101" pitchFamily="2" charset="-122"/>
              </a:rPr>
              <a:t>例如，设计发动机缸体的外形尺寸时，需要用尺子、画笔或借助计算机绘图工具，将尺寸确定下来，并将各个不同尺寸的线条连接成整体，这就是设计外形尺寸的工作包。</a:t>
            </a:r>
          </a:p>
          <a:p>
            <a:pPr lvl="1" eaLnBrk="1" hangingPunct="1"/>
            <a:endParaRPr lang="zh-CN" altLang="en-US" sz="2800" dirty="0">
              <a:ea typeface="宋体" panose="02010600030101010101" pitchFamily="2" charset="-122"/>
            </a:endParaRPr>
          </a:p>
          <a:p>
            <a:pPr eaLnBrk="1" hangingPunct="1"/>
            <a:r>
              <a:rPr lang="zh-CN" altLang="en-US" sz="3200" dirty="0">
                <a:ea typeface="宋体" panose="02010600030101010101" pitchFamily="2" charset="-122"/>
              </a:rPr>
              <a:t>第六层</a:t>
            </a:r>
            <a:r>
              <a:rPr lang="en-US" altLang="zh-CN" sz="3200" dirty="0">
                <a:ea typeface="宋体" panose="02010600030101010101" pitchFamily="2" charset="-122"/>
              </a:rPr>
              <a:t>——</a:t>
            </a:r>
            <a:r>
              <a:rPr lang="zh-CN" altLang="en-US" sz="3200" dirty="0">
                <a:solidFill>
                  <a:srgbClr val="0000FF"/>
                </a:solidFill>
                <a:ea typeface="宋体" panose="02010600030101010101" pitchFamily="2" charset="-122"/>
              </a:rPr>
              <a:t>工作单元</a:t>
            </a:r>
          </a:p>
          <a:p>
            <a:pPr lvl="1" eaLnBrk="1" hangingPunct="1"/>
            <a:r>
              <a:rPr lang="zh-CN" altLang="en-US" sz="2800" u="sng" dirty="0">
                <a:ea typeface="宋体" panose="02010600030101010101" pitchFamily="2" charset="-122"/>
              </a:rPr>
              <a:t>执行工作包的具体动作或努力方向</a:t>
            </a:r>
            <a:r>
              <a:rPr lang="zh-CN" altLang="en-US" sz="2800" dirty="0">
                <a:ea typeface="宋体" panose="02010600030101010101" pitchFamily="2" charset="-122"/>
              </a:rPr>
              <a:t>。</a:t>
            </a:r>
          </a:p>
          <a:p>
            <a:pPr lvl="1" eaLnBrk="1" hangingPunct="1"/>
            <a:r>
              <a:rPr lang="zh-CN" altLang="en-US" sz="2800" b="1" dirty="0">
                <a:solidFill>
                  <a:srgbClr val="0000FF"/>
                </a:solidFill>
                <a:ea typeface="宋体" panose="02010600030101010101" pitchFamily="2" charset="-122"/>
              </a:rPr>
              <a:t>在一般的</a:t>
            </a:r>
            <a:r>
              <a:rPr lang="en-US" altLang="zh-CN" sz="2800" b="1" dirty="0">
                <a:solidFill>
                  <a:srgbClr val="0000FF"/>
                </a:solidFill>
                <a:ea typeface="宋体" panose="02010600030101010101" pitchFamily="2" charset="-122"/>
              </a:rPr>
              <a:t>WBS</a:t>
            </a:r>
            <a:r>
              <a:rPr lang="zh-CN" altLang="en-US" sz="2800" b="1" dirty="0">
                <a:solidFill>
                  <a:srgbClr val="0000FF"/>
                </a:solidFill>
                <a:ea typeface="宋体" panose="02010600030101010101" pitchFamily="2" charset="-122"/>
              </a:rPr>
              <a:t>中，不需要分解到具体动作层</a:t>
            </a:r>
            <a:r>
              <a:rPr lang="zh-CN" altLang="en-US" sz="2800" dirty="0">
                <a:ea typeface="宋体" panose="02010600030101010101" pitchFamily="2" charset="-122"/>
              </a:rPr>
              <a:t>。</a:t>
            </a:r>
          </a:p>
        </p:txBody>
      </p:sp>
    </p:spTree>
    <p:custDataLst>
      <p:tags r:id="rId1"/>
    </p:custDataLst>
  </p:cSld>
  <p:clrMapOvr>
    <a:masterClrMapping/>
  </p:clrMapOvr>
  <p:transition spd="slow" advTm="5880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6867"/>
                                        </p:tgtEl>
                                        <p:attrNameLst>
                                          <p:attrName>style.visibility</p:attrName>
                                        </p:attrNameLst>
                                      </p:cBhvr>
                                      <p:to>
                                        <p:strVal val="visible"/>
                                      </p:to>
                                    </p:set>
                                    <p:anim calcmode="lin" valueType="num">
                                      <p:cBhvr>
                                        <p:cTn id="7" dur="1000" fill="hold"/>
                                        <p:tgtEl>
                                          <p:spTgt spid="36867"/>
                                        </p:tgtEl>
                                        <p:attrNameLst>
                                          <p:attrName>ppt_x</p:attrName>
                                        </p:attrNameLst>
                                      </p:cBhvr>
                                      <p:tavLst>
                                        <p:tav tm="0">
                                          <p:val>
                                            <p:strVal val="#ppt_x-.2"/>
                                          </p:val>
                                        </p:tav>
                                        <p:tav tm="100000">
                                          <p:val>
                                            <p:strVal val="#ppt_x"/>
                                          </p:val>
                                        </p:tav>
                                      </p:tavLst>
                                    </p:anim>
                                    <p:anim calcmode="lin" valueType="num">
                                      <p:cBhvr>
                                        <p:cTn id="8" dur="1000" fill="hold"/>
                                        <p:tgtEl>
                                          <p:spTgt spid="36867"/>
                                        </p:tgtEl>
                                        <p:attrNameLst>
                                          <p:attrName>ppt_y</p:attrName>
                                        </p:attrNameLst>
                                      </p:cBhvr>
                                      <p:tavLst>
                                        <p:tav tm="0">
                                          <p:val>
                                            <p:strVal val="#ppt_y"/>
                                          </p:val>
                                        </p:tav>
                                        <p:tav tm="100000">
                                          <p:val>
                                            <p:strVal val="#ppt_y"/>
                                          </p:val>
                                        </p:tav>
                                      </p:tavLst>
                                    </p:anim>
                                    <p:animEffect transition="in" filter="wipe(right)" prLst="gradientSize: 0.1">
                                      <p:cBhvr>
                                        <p:cTn id="9" dur="1000"/>
                                        <p:tgtEl>
                                          <p:spTgt spid="368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6868">
                                            <p:txEl>
                                              <p:pRg st="0" end="0"/>
                                            </p:txEl>
                                          </p:spTgt>
                                        </p:tgtEl>
                                        <p:attrNameLst>
                                          <p:attrName>style.visibility</p:attrName>
                                        </p:attrNameLst>
                                      </p:cBhvr>
                                      <p:to>
                                        <p:strVal val="visible"/>
                                      </p:to>
                                    </p:set>
                                    <p:animEffect transition="in" filter="fade">
                                      <p:cBhvr>
                                        <p:cTn id="14" dur="500"/>
                                        <p:tgtEl>
                                          <p:spTgt spid="36868">
                                            <p:txEl>
                                              <p:pRg st="0" end="0"/>
                                            </p:txEl>
                                          </p:spTgt>
                                        </p:tgtEl>
                                      </p:cBhvr>
                                    </p:animEffect>
                                    <p:anim calcmode="lin" valueType="num">
                                      <p:cBhvr>
                                        <p:cTn id="15" dur="500" fill="hold"/>
                                        <p:tgtEl>
                                          <p:spTgt spid="36868">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6868">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36868">
                                            <p:txEl>
                                              <p:pRg st="1" end="1"/>
                                            </p:txEl>
                                          </p:spTgt>
                                        </p:tgtEl>
                                        <p:attrNameLst>
                                          <p:attrName>style.visibility</p:attrName>
                                        </p:attrNameLst>
                                      </p:cBhvr>
                                      <p:to>
                                        <p:strVal val="visible"/>
                                      </p:to>
                                    </p:set>
                                    <p:animEffect transition="in" filter="fade">
                                      <p:cBhvr>
                                        <p:cTn id="19" dur="500"/>
                                        <p:tgtEl>
                                          <p:spTgt spid="36868">
                                            <p:txEl>
                                              <p:pRg st="1" end="1"/>
                                            </p:txEl>
                                          </p:spTgt>
                                        </p:tgtEl>
                                      </p:cBhvr>
                                    </p:animEffect>
                                    <p:anim calcmode="lin" valueType="num">
                                      <p:cBhvr>
                                        <p:cTn id="20" dur="500" fill="hold"/>
                                        <p:tgtEl>
                                          <p:spTgt spid="36868">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6868">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36868">
                                            <p:txEl>
                                              <p:pRg st="2" end="2"/>
                                            </p:txEl>
                                          </p:spTgt>
                                        </p:tgtEl>
                                        <p:attrNameLst>
                                          <p:attrName>style.visibility</p:attrName>
                                        </p:attrNameLst>
                                      </p:cBhvr>
                                      <p:to>
                                        <p:strVal val="visible"/>
                                      </p:to>
                                    </p:set>
                                    <p:animEffect transition="in" filter="fade">
                                      <p:cBhvr>
                                        <p:cTn id="24" dur="500"/>
                                        <p:tgtEl>
                                          <p:spTgt spid="36868">
                                            <p:txEl>
                                              <p:pRg st="2" end="2"/>
                                            </p:txEl>
                                          </p:spTgt>
                                        </p:tgtEl>
                                      </p:cBhvr>
                                    </p:animEffect>
                                    <p:anim calcmode="lin" valueType="num">
                                      <p:cBhvr>
                                        <p:cTn id="25" dur="500" fill="hold"/>
                                        <p:tgtEl>
                                          <p:spTgt spid="36868">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6868">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4" presetClass="entr" presetSubtype="0" fill="hold" grpId="0" nodeType="clickEffect">
                                  <p:stCondLst>
                                    <p:cond delay="0"/>
                                  </p:stCondLst>
                                  <p:childTnLst>
                                    <p:set>
                                      <p:cBhvr>
                                        <p:cTn id="30" dur="0" fill="hold">
                                          <p:stCondLst>
                                            <p:cond delay="0"/>
                                          </p:stCondLst>
                                        </p:cTn>
                                        <p:tgtEl>
                                          <p:spTgt spid="36868">
                                            <p:txEl>
                                              <p:pRg st="4" end="4"/>
                                            </p:txEl>
                                          </p:spTgt>
                                        </p:tgtEl>
                                        <p:attrNameLst>
                                          <p:attrName>style.visibility</p:attrName>
                                        </p:attrNameLst>
                                      </p:cBhvr>
                                      <p:to>
                                        <p:strVal val="visible"/>
                                      </p:to>
                                    </p:set>
                                    <p:animEffect transition="in" filter="fade">
                                      <p:cBhvr>
                                        <p:cTn id="31" dur="500"/>
                                        <p:tgtEl>
                                          <p:spTgt spid="36868">
                                            <p:txEl>
                                              <p:pRg st="4" end="4"/>
                                            </p:txEl>
                                          </p:spTgt>
                                        </p:tgtEl>
                                      </p:cBhvr>
                                    </p:animEffect>
                                    <p:anim calcmode="lin" valueType="num">
                                      <p:cBhvr>
                                        <p:cTn id="32" dur="500" fill="hold"/>
                                        <p:tgtEl>
                                          <p:spTgt spid="36868">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6868">
                                            <p:txEl>
                                              <p:pRg st="4" end="4"/>
                                            </p:txEl>
                                          </p:spTgt>
                                        </p:tgtEl>
                                        <p:attrNameLst>
                                          <p:attrName>ppt_y</p:attrName>
                                        </p:attrNameLst>
                                      </p:cBhvr>
                                      <p:tavLst>
                                        <p:tav tm="0">
                                          <p:val>
                                            <p:strVal val="#ppt_y+.05"/>
                                          </p:val>
                                        </p:tav>
                                        <p:tav tm="100000">
                                          <p:val>
                                            <p:strVal val="#ppt_y"/>
                                          </p:val>
                                        </p:tav>
                                      </p:tavLst>
                                    </p:anim>
                                  </p:childTnLst>
                                </p:cTn>
                              </p:par>
                              <p:par>
                                <p:cTn id="34" presetID="44" presetClass="entr" presetSubtype="0" fill="hold" grpId="0" nodeType="withEffect">
                                  <p:stCondLst>
                                    <p:cond delay="0"/>
                                  </p:stCondLst>
                                  <p:childTnLst>
                                    <p:set>
                                      <p:cBhvr>
                                        <p:cTn id="35" dur="0" fill="hold">
                                          <p:stCondLst>
                                            <p:cond delay="0"/>
                                          </p:stCondLst>
                                        </p:cTn>
                                        <p:tgtEl>
                                          <p:spTgt spid="36868">
                                            <p:txEl>
                                              <p:pRg st="5" end="5"/>
                                            </p:txEl>
                                          </p:spTgt>
                                        </p:tgtEl>
                                        <p:attrNameLst>
                                          <p:attrName>style.visibility</p:attrName>
                                        </p:attrNameLst>
                                      </p:cBhvr>
                                      <p:to>
                                        <p:strVal val="visible"/>
                                      </p:to>
                                    </p:set>
                                    <p:animEffect transition="in" filter="fade">
                                      <p:cBhvr>
                                        <p:cTn id="36" dur="500"/>
                                        <p:tgtEl>
                                          <p:spTgt spid="36868">
                                            <p:txEl>
                                              <p:pRg st="5" end="5"/>
                                            </p:txEl>
                                          </p:spTgt>
                                        </p:tgtEl>
                                      </p:cBhvr>
                                    </p:animEffect>
                                    <p:anim calcmode="lin" valueType="num">
                                      <p:cBhvr>
                                        <p:cTn id="37" dur="500" fill="hold"/>
                                        <p:tgtEl>
                                          <p:spTgt spid="36868">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36868">
                                            <p:txEl>
                                              <p:pRg st="5" end="5"/>
                                            </p:txEl>
                                          </p:spTgt>
                                        </p:tgtEl>
                                        <p:attrNameLst>
                                          <p:attrName>ppt_y</p:attrName>
                                        </p:attrNameLst>
                                      </p:cBhvr>
                                      <p:tavLst>
                                        <p:tav tm="0">
                                          <p:val>
                                            <p:strVal val="#ppt_y+.05"/>
                                          </p:val>
                                        </p:tav>
                                        <p:tav tm="100000">
                                          <p:val>
                                            <p:strVal val="#ppt_y"/>
                                          </p:val>
                                        </p:tav>
                                      </p:tavLst>
                                    </p:anim>
                                  </p:childTnLst>
                                </p:cTn>
                              </p:par>
                              <p:par>
                                <p:cTn id="39" presetID="44" presetClass="entr" presetSubtype="0" fill="hold" grpId="0" nodeType="withEffect">
                                  <p:stCondLst>
                                    <p:cond delay="0"/>
                                  </p:stCondLst>
                                  <p:childTnLst>
                                    <p:set>
                                      <p:cBhvr>
                                        <p:cTn id="40" dur="0" fill="hold">
                                          <p:stCondLst>
                                            <p:cond delay="0"/>
                                          </p:stCondLst>
                                        </p:cTn>
                                        <p:tgtEl>
                                          <p:spTgt spid="36868">
                                            <p:txEl>
                                              <p:pRg st="6" end="6"/>
                                            </p:txEl>
                                          </p:spTgt>
                                        </p:tgtEl>
                                        <p:attrNameLst>
                                          <p:attrName>style.visibility</p:attrName>
                                        </p:attrNameLst>
                                      </p:cBhvr>
                                      <p:to>
                                        <p:strVal val="visible"/>
                                      </p:to>
                                    </p:set>
                                    <p:animEffect transition="in" filter="fade">
                                      <p:cBhvr>
                                        <p:cTn id="41" dur="500"/>
                                        <p:tgtEl>
                                          <p:spTgt spid="36868">
                                            <p:txEl>
                                              <p:pRg st="6" end="6"/>
                                            </p:txEl>
                                          </p:spTgt>
                                        </p:tgtEl>
                                      </p:cBhvr>
                                    </p:animEffect>
                                    <p:anim calcmode="lin" valueType="num">
                                      <p:cBhvr>
                                        <p:cTn id="42" dur="500" fill="hold"/>
                                        <p:tgtEl>
                                          <p:spTgt spid="36868">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36868">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2"/>
          <p:cNvSpPr>
            <a:spLocks noGrp="1"/>
          </p:cNvSpPr>
          <p:nvPr>
            <p:ph type="title"/>
          </p:nvPr>
        </p:nvSpPr>
        <p:spPr/>
        <p:txBody>
          <a:bodyPr/>
          <a:lstStyle/>
          <a:p>
            <a:pPr eaLnBrk="1" hangingPunct="1">
              <a:defRPr/>
            </a:pPr>
            <a:r>
              <a:rPr lang="zh-CN" altLang="en-US" dirty="0">
                <a:solidFill>
                  <a:schemeClr val="tx1"/>
                </a:solidFill>
                <a:ea typeface="宋体" panose="02010600030101010101" pitchFamily="2" charset="-122"/>
              </a:rPr>
              <a:t>如何理解工作包</a:t>
            </a:r>
            <a:r>
              <a:rPr lang="en-US" altLang="zh-CN" dirty="0">
                <a:solidFill>
                  <a:schemeClr val="tx1"/>
                </a:solidFill>
                <a:ea typeface="宋体" panose="02010600030101010101" pitchFamily="2" charset="-122"/>
              </a:rPr>
              <a:t>( Work Package)</a:t>
            </a:r>
            <a:r>
              <a:rPr lang="zh-CN" altLang="en-US" dirty="0">
                <a:solidFill>
                  <a:schemeClr val="tx1"/>
                </a:solidFill>
                <a:ea typeface="宋体" panose="02010600030101010101" pitchFamily="2" charset="-122"/>
              </a:rPr>
              <a:t>？</a:t>
            </a:r>
          </a:p>
        </p:txBody>
      </p:sp>
      <p:sp>
        <p:nvSpPr>
          <p:cNvPr id="4" name="TextBox 3"/>
          <p:cNvSpPr txBox="1"/>
          <p:nvPr/>
        </p:nvSpPr>
        <p:spPr>
          <a:xfrm>
            <a:off x="368300" y="1484313"/>
            <a:ext cx="8353425" cy="4760912"/>
          </a:xfrm>
          <a:prstGeom prst="rect">
            <a:avLst/>
          </a:prstGeom>
        </p:spPr>
        <p:style>
          <a:lnRef idx="2">
            <a:schemeClr val="accent2"/>
          </a:lnRef>
          <a:fillRef idx="1">
            <a:schemeClr val="lt1"/>
          </a:fillRef>
          <a:effectRef idx="0">
            <a:schemeClr val="accent2"/>
          </a:effectRef>
          <a:fontRef idx="minor">
            <a:schemeClr val="dk1"/>
          </a:fontRef>
        </p:style>
        <p:txBody>
          <a:bodyPr/>
          <a:lstStyle>
            <a:lvl1pPr marL="552450" indent="-285750" eaLnBrk="0" hangingPunct="0">
              <a:defRPr>
                <a:solidFill>
                  <a:schemeClr val="tx1"/>
                </a:solidFill>
                <a:latin typeface="Arial" pitchFamily="34" charset="0"/>
              </a:defRPr>
            </a:lvl1pPr>
            <a:lvl2pPr marL="10668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20000"/>
              </a:lnSpc>
              <a:spcBef>
                <a:spcPct val="20000"/>
              </a:spcBef>
              <a:buFont typeface="Wingdings" pitchFamily="2" charset="2"/>
              <a:buChar char="Ø"/>
              <a:defRPr/>
            </a:pPr>
            <a:r>
              <a:rPr lang="zh-CN" altLang="en-US" sz="2400" u="sng" dirty="0">
                <a:solidFill>
                  <a:srgbClr val="29698D"/>
                </a:solidFill>
                <a:latin typeface="Verdana" pitchFamily="34" charset="0"/>
                <a:ea typeface="宋体" pitchFamily="2" charset="-122"/>
              </a:rPr>
              <a:t>工作包（</a:t>
            </a:r>
            <a:r>
              <a:rPr lang="en-US" altLang="zh-CN" sz="2400" u="sng" dirty="0">
                <a:solidFill>
                  <a:srgbClr val="29698D"/>
                </a:solidFill>
                <a:latin typeface="Verdana" pitchFamily="34" charset="0"/>
                <a:ea typeface="宋体" pitchFamily="2" charset="-122"/>
              </a:rPr>
              <a:t>Work Package</a:t>
            </a:r>
            <a:r>
              <a:rPr lang="zh-CN" altLang="en-US" sz="2400" u="sng" dirty="0">
                <a:solidFill>
                  <a:srgbClr val="29698D"/>
                </a:solidFill>
                <a:latin typeface="Verdana" pitchFamily="34" charset="0"/>
                <a:ea typeface="宋体" pitchFamily="2" charset="-122"/>
              </a:rPr>
              <a:t>），是</a:t>
            </a:r>
            <a:r>
              <a:rPr lang="en-US" altLang="zh-CN" sz="2400" u="sng" dirty="0">
                <a:solidFill>
                  <a:srgbClr val="29698D"/>
                </a:solidFill>
                <a:latin typeface="Verdana" pitchFamily="34" charset="0"/>
                <a:ea typeface="宋体" pitchFamily="2" charset="-122"/>
              </a:rPr>
              <a:t>WBS</a:t>
            </a:r>
            <a:r>
              <a:rPr lang="zh-CN" altLang="en-US" sz="2400" u="sng" dirty="0">
                <a:solidFill>
                  <a:srgbClr val="29698D"/>
                </a:solidFill>
                <a:latin typeface="Verdana" pitchFamily="34" charset="0"/>
                <a:ea typeface="宋体" pitchFamily="2" charset="-122"/>
              </a:rPr>
              <a:t>中最底层的项目可交付成果</a:t>
            </a:r>
            <a:r>
              <a:rPr lang="zh-CN" altLang="en-US" sz="2400" dirty="0">
                <a:solidFill>
                  <a:srgbClr val="29698D"/>
                </a:solidFill>
                <a:latin typeface="Verdana" pitchFamily="34" charset="0"/>
                <a:ea typeface="宋体" pitchFamily="2" charset="-122"/>
              </a:rPr>
              <a:t>。工作包可以再细分为工作活动。</a:t>
            </a:r>
          </a:p>
          <a:p>
            <a:pPr eaLnBrk="1" hangingPunct="1">
              <a:lnSpc>
                <a:spcPct val="120000"/>
              </a:lnSpc>
              <a:spcBef>
                <a:spcPct val="20000"/>
              </a:spcBef>
              <a:buFont typeface="Wingdings" pitchFamily="2" charset="2"/>
              <a:buChar char="Ø"/>
              <a:defRPr/>
            </a:pPr>
            <a:r>
              <a:rPr lang="zh-CN" altLang="en-US" sz="2400" u="sng" dirty="0">
                <a:solidFill>
                  <a:srgbClr val="29698D"/>
                </a:solidFill>
                <a:latin typeface="Verdana" pitchFamily="34" charset="0"/>
                <a:ea typeface="宋体" pitchFamily="2" charset="-122"/>
              </a:rPr>
              <a:t>项目经理通常只负责到工作包的层次</a:t>
            </a:r>
            <a:r>
              <a:rPr lang="zh-CN" altLang="en-US" sz="2400" dirty="0">
                <a:solidFill>
                  <a:srgbClr val="29698D"/>
                </a:solidFill>
                <a:latin typeface="Verdana" pitchFamily="34" charset="0"/>
                <a:ea typeface="宋体" pitchFamily="2" charset="-122"/>
              </a:rPr>
              <a:t>，负责该工作包的团队成员负责把工作包细分为作活动。</a:t>
            </a:r>
          </a:p>
          <a:p>
            <a:pPr eaLnBrk="1" hangingPunct="1">
              <a:lnSpc>
                <a:spcPct val="120000"/>
              </a:lnSpc>
              <a:spcBef>
                <a:spcPct val="20000"/>
              </a:spcBef>
              <a:buFont typeface="Wingdings" pitchFamily="2" charset="2"/>
              <a:buChar char="Ø"/>
              <a:defRPr/>
            </a:pPr>
            <a:r>
              <a:rPr lang="zh-CN" altLang="en-US" sz="2400" u="sng" dirty="0">
                <a:solidFill>
                  <a:srgbClr val="29698D"/>
                </a:solidFill>
                <a:latin typeface="Verdana" pitchFamily="34" charset="0"/>
                <a:ea typeface="宋体" pitchFamily="2" charset="-122"/>
              </a:rPr>
              <a:t>一个工作包必须由一个人或者一个部门来负责，而不能由两个或两个以上的人或部门来负责。</a:t>
            </a:r>
          </a:p>
          <a:p>
            <a:pPr eaLnBrk="1" hangingPunct="1">
              <a:lnSpc>
                <a:spcPct val="120000"/>
              </a:lnSpc>
              <a:spcBef>
                <a:spcPct val="20000"/>
              </a:spcBef>
              <a:buFont typeface="Wingdings" pitchFamily="2" charset="2"/>
              <a:buChar char="Ø"/>
              <a:defRPr/>
            </a:pPr>
            <a:r>
              <a:rPr lang="zh-CN" altLang="en-US" sz="2400" dirty="0">
                <a:solidFill>
                  <a:srgbClr val="29698D"/>
                </a:solidFill>
                <a:latin typeface="Verdana" pitchFamily="34" charset="0"/>
                <a:ea typeface="宋体" pitchFamily="2" charset="-122"/>
              </a:rPr>
              <a:t>工作包单元的周期应该是最短周期</a:t>
            </a:r>
          </a:p>
          <a:p>
            <a:pPr eaLnBrk="1" hangingPunct="1">
              <a:lnSpc>
                <a:spcPct val="120000"/>
              </a:lnSpc>
              <a:spcBef>
                <a:spcPct val="20000"/>
              </a:spcBef>
              <a:buFont typeface="Wingdings" pitchFamily="2" charset="2"/>
              <a:buChar char="Ø"/>
              <a:defRPr/>
            </a:pPr>
            <a:r>
              <a:rPr lang="zh-CN" altLang="en-US" sz="2400" dirty="0">
                <a:solidFill>
                  <a:srgbClr val="29698D"/>
                </a:solidFill>
                <a:latin typeface="Verdana" pitchFamily="34" charset="0"/>
                <a:ea typeface="宋体" pitchFamily="2" charset="-122"/>
              </a:rPr>
              <a:t>应明确本工作包与其他工作包之间的关系</a:t>
            </a:r>
          </a:p>
        </p:txBody>
      </p:sp>
    </p:spTree>
  </p:cSld>
  <p:clrMapOvr>
    <a:masterClrMapping/>
  </p:clrMapOvr>
  <mc:AlternateContent xmlns:mc="http://schemas.openxmlformats.org/markup-compatibility/2006" xmlns:p14="http://schemas.microsoft.com/office/powerpoint/2010/main">
    <mc:Choice Requires="p14">
      <p:transition spd="slow" p14:dur="2000" advTm="129128"/>
    </mc:Choice>
    <mc:Fallback xmlns="">
      <p:transition spd="slow" advTm="1291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idx="4294967295"/>
          </p:nvPr>
        </p:nvSpPr>
        <p:spPr/>
        <p:txBody>
          <a:bodyPr/>
          <a:lstStyle/>
          <a:p>
            <a:pPr eaLnBrk="1" hangingPunct="1">
              <a:defRPr/>
            </a:pPr>
            <a:r>
              <a:rPr lang="zh-CN" altLang="en-US"/>
              <a:t>工作包</a:t>
            </a:r>
          </a:p>
        </p:txBody>
      </p:sp>
      <p:sp>
        <p:nvSpPr>
          <p:cNvPr id="34819" name="内容占位符 2"/>
          <p:cNvSpPr>
            <a:spLocks noGrp="1"/>
          </p:cNvSpPr>
          <p:nvPr>
            <p:ph idx="4294967295"/>
          </p:nvPr>
        </p:nvSpPr>
        <p:spPr>
          <a:xfrm>
            <a:off x="457200" y="1114425"/>
            <a:ext cx="8153400" cy="2097088"/>
          </a:xfrm>
        </p:spPr>
        <p:txBody>
          <a:bodyPr/>
          <a:lstStyle/>
          <a:p>
            <a:pPr eaLnBrk="1" hangingPunct="1">
              <a:lnSpc>
                <a:spcPct val="135000"/>
              </a:lnSpc>
            </a:pPr>
            <a:r>
              <a:rPr lang="zh-CN" altLang="en-US" sz="2000">
                <a:solidFill>
                  <a:srgbClr val="0D0D0D"/>
                </a:solidFill>
                <a:latin typeface="微软雅黑" panose="020B0503020204020204" pitchFamily="34" charset="-122"/>
              </a:rPr>
              <a:t>能够对工作包进行进度安排，成本估算，监视和控制</a:t>
            </a:r>
            <a:endParaRPr lang="en-US" altLang="zh-CN" sz="2000">
              <a:solidFill>
                <a:srgbClr val="0D0D0D"/>
              </a:solidFill>
              <a:latin typeface="微软雅黑" panose="020B0503020204020204" pitchFamily="34" charset="-122"/>
            </a:endParaRPr>
          </a:p>
          <a:p>
            <a:pPr eaLnBrk="1" hangingPunct="1">
              <a:lnSpc>
                <a:spcPct val="135000"/>
              </a:lnSpc>
            </a:pPr>
            <a:r>
              <a:rPr lang="zh-CN" altLang="en-US" sz="2000">
                <a:solidFill>
                  <a:srgbClr val="0D0D0D"/>
                </a:solidFill>
                <a:latin typeface="微软雅黑" panose="020B0503020204020204" pitchFamily="34" charset="-122"/>
              </a:rPr>
              <a:t>要求</a:t>
            </a:r>
            <a:r>
              <a:rPr lang="en-US" altLang="zh-CN" sz="2000">
                <a:solidFill>
                  <a:srgbClr val="0D0D0D"/>
                </a:solidFill>
                <a:latin typeface="微软雅黑" panose="020B0503020204020204" pitchFamily="34" charset="-122"/>
              </a:rPr>
              <a:t>-</a:t>
            </a:r>
            <a:r>
              <a:rPr lang="zh-CN" altLang="en-US" sz="2000">
                <a:solidFill>
                  <a:srgbClr val="0D0D0D"/>
                </a:solidFill>
                <a:latin typeface="微软雅黑" panose="020B0503020204020204" pitchFamily="34" charset="-122"/>
              </a:rPr>
              <a:t>逻辑上不可再分，</a:t>
            </a:r>
            <a:r>
              <a:rPr lang="en-US" altLang="zh-CN" sz="2000">
                <a:solidFill>
                  <a:srgbClr val="0D0D0D"/>
                </a:solidFill>
                <a:latin typeface="微软雅黑" panose="020B0503020204020204" pitchFamily="34" charset="-122"/>
              </a:rPr>
              <a:t>&lt;80h</a:t>
            </a:r>
            <a:r>
              <a:rPr lang="zh-CN" altLang="en-US" sz="2000">
                <a:solidFill>
                  <a:srgbClr val="0D0D0D"/>
                </a:solidFill>
                <a:latin typeface="微软雅黑" panose="020B0503020204020204" pitchFamily="34" charset="-122"/>
              </a:rPr>
              <a:t>，易于估算，明确责任人</a:t>
            </a:r>
            <a:endParaRPr lang="en-US" altLang="zh-CN" sz="2000">
              <a:solidFill>
                <a:srgbClr val="0D0D0D"/>
              </a:solidFill>
              <a:latin typeface="微软雅黑" panose="020B0503020204020204" pitchFamily="34" charset="-122"/>
            </a:endParaRPr>
          </a:p>
          <a:p>
            <a:pPr eaLnBrk="1" hangingPunct="1">
              <a:lnSpc>
                <a:spcPct val="135000"/>
              </a:lnSpc>
            </a:pPr>
            <a:r>
              <a:rPr lang="zh-CN" altLang="en-US" sz="2000" u="sng">
                <a:solidFill>
                  <a:srgbClr val="0D0D0D"/>
                </a:solidFill>
                <a:latin typeface="微软雅黑" panose="020B0503020204020204" pitchFamily="34" charset="-122"/>
              </a:rPr>
              <a:t>一个人两周能干完的工作或将一个人</a:t>
            </a:r>
            <a:r>
              <a:rPr lang="en-US" altLang="zh-CN" sz="2000" u="sng">
                <a:solidFill>
                  <a:srgbClr val="0D0D0D"/>
                </a:solidFill>
                <a:latin typeface="微软雅黑" panose="020B0503020204020204" pitchFamily="34" charset="-122"/>
              </a:rPr>
              <a:t>80</a:t>
            </a:r>
            <a:r>
              <a:rPr lang="zh-CN" altLang="en-US" sz="2000" u="sng">
                <a:solidFill>
                  <a:srgbClr val="0D0D0D"/>
                </a:solidFill>
                <a:latin typeface="微软雅黑" panose="020B0503020204020204" pitchFamily="34" charset="-122"/>
              </a:rPr>
              <a:t>小时能干完的工作称为一个工作包</a:t>
            </a:r>
            <a:r>
              <a:rPr lang="zh-CN" altLang="en-US" sz="2000">
                <a:solidFill>
                  <a:srgbClr val="0D0D0D"/>
                </a:solidFill>
                <a:latin typeface="微软雅黑" panose="020B0503020204020204" pitchFamily="34" charset="-122"/>
              </a:rPr>
              <a:t>。</a:t>
            </a:r>
            <a:endParaRPr lang="en-US" altLang="zh-CN" sz="2000">
              <a:solidFill>
                <a:srgbClr val="0D0D0D"/>
              </a:solidFill>
              <a:latin typeface="微软雅黑" panose="020B0503020204020204" pitchFamily="34" charset="-122"/>
            </a:endParaRPr>
          </a:p>
        </p:txBody>
      </p:sp>
      <p:sp>
        <p:nvSpPr>
          <p:cNvPr id="4" name="矩形 3"/>
          <p:cNvSpPr/>
          <p:nvPr/>
        </p:nvSpPr>
        <p:spPr bwMode="auto">
          <a:xfrm>
            <a:off x="6143625" y="2928938"/>
            <a:ext cx="1000125" cy="357187"/>
          </a:xfrm>
          <a:prstGeom prst="rect">
            <a:avLst/>
          </a:prstGeom>
          <a:solidFill>
            <a:srgbClr val="C0000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项目</a:t>
            </a:r>
          </a:p>
        </p:txBody>
      </p:sp>
      <p:sp>
        <p:nvSpPr>
          <p:cNvPr id="5" name="矩形 4"/>
          <p:cNvSpPr/>
          <p:nvPr/>
        </p:nvSpPr>
        <p:spPr bwMode="auto">
          <a:xfrm>
            <a:off x="6143625" y="3714750"/>
            <a:ext cx="1000125" cy="357188"/>
          </a:xfrm>
          <a:prstGeom prst="rect">
            <a:avLst/>
          </a:prstGeom>
          <a:solidFill>
            <a:srgbClr val="00B05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阶段</a:t>
            </a:r>
          </a:p>
        </p:txBody>
      </p:sp>
      <p:sp>
        <p:nvSpPr>
          <p:cNvPr id="6" name="矩形 5"/>
          <p:cNvSpPr/>
          <p:nvPr/>
        </p:nvSpPr>
        <p:spPr bwMode="auto">
          <a:xfrm>
            <a:off x="4643438" y="3714750"/>
            <a:ext cx="1000125" cy="357188"/>
          </a:xfrm>
          <a:prstGeom prst="rect">
            <a:avLst/>
          </a:prstGeom>
          <a:solidFill>
            <a:srgbClr val="C0000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子项目</a:t>
            </a:r>
          </a:p>
        </p:txBody>
      </p:sp>
      <p:sp>
        <p:nvSpPr>
          <p:cNvPr id="7" name="矩形 6"/>
          <p:cNvSpPr/>
          <p:nvPr/>
        </p:nvSpPr>
        <p:spPr bwMode="auto">
          <a:xfrm>
            <a:off x="7643813" y="3714750"/>
            <a:ext cx="1000125" cy="357188"/>
          </a:xfrm>
          <a:prstGeom prst="rect">
            <a:avLst/>
          </a:prstGeom>
          <a:solidFill>
            <a:srgbClr val="0070C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交付成果</a:t>
            </a:r>
          </a:p>
        </p:txBody>
      </p:sp>
      <p:sp>
        <p:nvSpPr>
          <p:cNvPr id="8" name="矩形 7"/>
          <p:cNvSpPr/>
          <p:nvPr/>
        </p:nvSpPr>
        <p:spPr bwMode="auto">
          <a:xfrm>
            <a:off x="4643438" y="4500563"/>
            <a:ext cx="1000125" cy="357187"/>
          </a:xfrm>
          <a:prstGeom prst="rect">
            <a:avLst/>
          </a:prstGeom>
          <a:solidFill>
            <a:srgbClr val="00B05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阶段</a:t>
            </a:r>
          </a:p>
        </p:txBody>
      </p:sp>
      <p:sp>
        <p:nvSpPr>
          <p:cNvPr id="9" name="矩形 8"/>
          <p:cNvSpPr/>
          <p:nvPr/>
        </p:nvSpPr>
        <p:spPr bwMode="auto">
          <a:xfrm>
            <a:off x="4643438" y="5286375"/>
            <a:ext cx="1000125" cy="357188"/>
          </a:xfrm>
          <a:prstGeom prst="rect">
            <a:avLst/>
          </a:prstGeom>
          <a:solidFill>
            <a:srgbClr val="0070C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成果</a:t>
            </a:r>
          </a:p>
        </p:txBody>
      </p:sp>
      <p:sp>
        <p:nvSpPr>
          <p:cNvPr id="10" name="矩形 9"/>
          <p:cNvSpPr/>
          <p:nvPr/>
        </p:nvSpPr>
        <p:spPr bwMode="auto">
          <a:xfrm>
            <a:off x="4643438" y="6072188"/>
            <a:ext cx="1000125" cy="357187"/>
          </a:xfrm>
          <a:prstGeom prst="rect">
            <a:avLst/>
          </a:prstGeom>
          <a:solidFill>
            <a:srgbClr val="00206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工作包</a:t>
            </a:r>
          </a:p>
        </p:txBody>
      </p:sp>
      <p:sp>
        <p:nvSpPr>
          <p:cNvPr id="11" name="矩形 10"/>
          <p:cNvSpPr/>
          <p:nvPr/>
        </p:nvSpPr>
        <p:spPr bwMode="auto">
          <a:xfrm>
            <a:off x="6143625" y="4500563"/>
            <a:ext cx="1000125" cy="357187"/>
          </a:xfrm>
          <a:prstGeom prst="rect">
            <a:avLst/>
          </a:prstGeom>
          <a:solidFill>
            <a:srgbClr val="0070C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成果</a:t>
            </a:r>
          </a:p>
        </p:txBody>
      </p:sp>
      <p:sp>
        <p:nvSpPr>
          <p:cNvPr id="12" name="矩形 11"/>
          <p:cNvSpPr/>
          <p:nvPr/>
        </p:nvSpPr>
        <p:spPr bwMode="auto">
          <a:xfrm>
            <a:off x="6143625" y="5286375"/>
            <a:ext cx="1000125" cy="357188"/>
          </a:xfrm>
          <a:prstGeom prst="rect">
            <a:avLst/>
          </a:prstGeom>
          <a:solidFill>
            <a:srgbClr val="00206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工作包</a:t>
            </a:r>
          </a:p>
        </p:txBody>
      </p:sp>
      <p:sp>
        <p:nvSpPr>
          <p:cNvPr id="13" name="矩形 12"/>
          <p:cNvSpPr/>
          <p:nvPr/>
        </p:nvSpPr>
        <p:spPr bwMode="auto">
          <a:xfrm>
            <a:off x="7643813" y="4500563"/>
            <a:ext cx="1000125" cy="357187"/>
          </a:xfrm>
          <a:prstGeom prst="rect">
            <a:avLst/>
          </a:prstGeom>
          <a:solidFill>
            <a:srgbClr val="002060"/>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dirty="0">
                <a:solidFill>
                  <a:srgbClr val="FFFFCC"/>
                </a:solidFill>
                <a:latin typeface="+mj-ea"/>
                <a:ea typeface="+mj-ea"/>
              </a:rPr>
              <a:t>工作包</a:t>
            </a:r>
          </a:p>
        </p:txBody>
      </p:sp>
      <p:cxnSp>
        <p:nvCxnSpPr>
          <p:cNvPr id="34830" name="肘形连接符 13"/>
          <p:cNvCxnSpPr>
            <a:cxnSpLocks noChangeShapeType="1"/>
            <a:stCxn id="4" idx="2"/>
            <a:endCxn id="6" idx="0"/>
          </p:cNvCxnSpPr>
          <p:nvPr/>
        </p:nvCxnSpPr>
        <p:spPr bwMode="auto">
          <a:xfrm rot="5400000">
            <a:off x="5679281" y="2750344"/>
            <a:ext cx="428625" cy="1500188"/>
          </a:xfrm>
          <a:prstGeom prst="bentConnector3">
            <a:avLst>
              <a:gd name="adj1" fmla="val 50000"/>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1" name="肘形连接符 14"/>
          <p:cNvCxnSpPr>
            <a:cxnSpLocks noChangeShapeType="1"/>
            <a:stCxn id="4" idx="2"/>
            <a:endCxn id="7" idx="0"/>
          </p:cNvCxnSpPr>
          <p:nvPr/>
        </p:nvCxnSpPr>
        <p:spPr bwMode="auto">
          <a:xfrm rot="16200000" flipH="1">
            <a:off x="7179469" y="2750344"/>
            <a:ext cx="428625" cy="1500187"/>
          </a:xfrm>
          <a:prstGeom prst="bentConnector3">
            <a:avLst>
              <a:gd name="adj1" fmla="val 50000"/>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2" name="肘形连接符 15"/>
          <p:cNvCxnSpPr>
            <a:cxnSpLocks noChangeShapeType="1"/>
            <a:stCxn id="4" idx="2"/>
            <a:endCxn id="5" idx="0"/>
          </p:cNvCxnSpPr>
          <p:nvPr/>
        </p:nvCxnSpPr>
        <p:spPr bwMode="auto">
          <a:xfrm rot="5400000">
            <a:off x="6429375" y="3500438"/>
            <a:ext cx="430213" cy="1587"/>
          </a:xfrm>
          <a:prstGeom prst="bentConnector3">
            <a:avLst>
              <a:gd name="adj1" fmla="val 50000"/>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3" name="直接箭头连接符 16"/>
          <p:cNvCxnSpPr>
            <a:cxnSpLocks noChangeShapeType="1"/>
            <a:stCxn id="6" idx="2"/>
            <a:endCxn id="8" idx="0"/>
          </p:cNvCxnSpPr>
          <p:nvPr/>
        </p:nvCxnSpPr>
        <p:spPr bwMode="auto">
          <a:xfrm rot="5400000">
            <a:off x="4929981" y="4287044"/>
            <a:ext cx="428625" cy="1588"/>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4" name="直接箭头连接符 17"/>
          <p:cNvCxnSpPr>
            <a:cxnSpLocks noChangeShapeType="1"/>
            <a:stCxn id="8" idx="2"/>
            <a:endCxn id="9" idx="0"/>
          </p:cNvCxnSpPr>
          <p:nvPr/>
        </p:nvCxnSpPr>
        <p:spPr bwMode="auto">
          <a:xfrm rot="5400000">
            <a:off x="4929981" y="5072857"/>
            <a:ext cx="428625" cy="1588"/>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5" name="直接箭头连接符 18"/>
          <p:cNvCxnSpPr>
            <a:cxnSpLocks noChangeShapeType="1"/>
            <a:stCxn id="9" idx="2"/>
            <a:endCxn id="10" idx="0"/>
          </p:cNvCxnSpPr>
          <p:nvPr/>
        </p:nvCxnSpPr>
        <p:spPr bwMode="auto">
          <a:xfrm rot="5400000">
            <a:off x="4929981" y="5858669"/>
            <a:ext cx="428625" cy="1588"/>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6" name="直接箭头连接符 19"/>
          <p:cNvCxnSpPr>
            <a:cxnSpLocks noChangeShapeType="1"/>
            <a:stCxn id="5" idx="2"/>
            <a:endCxn id="11" idx="0"/>
          </p:cNvCxnSpPr>
          <p:nvPr/>
        </p:nvCxnSpPr>
        <p:spPr bwMode="auto">
          <a:xfrm rot="5400000">
            <a:off x="6430169" y="4287044"/>
            <a:ext cx="428625" cy="1587"/>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7" name="直接箭头连接符 20"/>
          <p:cNvCxnSpPr>
            <a:cxnSpLocks noChangeShapeType="1"/>
            <a:stCxn id="11" idx="2"/>
            <a:endCxn id="12" idx="0"/>
          </p:cNvCxnSpPr>
          <p:nvPr/>
        </p:nvCxnSpPr>
        <p:spPr bwMode="auto">
          <a:xfrm rot="5400000">
            <a:off x="6430169" y="5072857"/>
            <a:ext cx="428625" cy="1587"/>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4838" name="直接箭头连接符 21"/>
          <p:cNvCxnSpPr>
            <a:cxnSpLocks noChangeShapeType="1"/>
            <a:stCxn id="7" idx="2"/>
            <a:endCxn id="13" idx="0"/>
          </p:cNvCxnSpPr>
          <p:nvPr/>
        </p:nvCxnSpPr>
        <p:spPr bwMode="auto">
          <a:xfrm rot="5400000">
            <a:off x="7930356" y="4287044"/>
            <a:ext cx="428625" cy="1588"/>
          </a:xfrm>
          <a:prstGeom prst="straightConnector1">
            <a:avLst/>
          </a:prstGeom>
          <a:noFill/>
          <a:ln w="19050" algn="ctr">
            <a:solidFill>
              <a:schemeClr val="tx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2000" advTm="76922"/>
    </mc:Choice>
    <mc:Fallback xmlns="">
      <p:transition spd="slow" advTm="769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F1B790C8-CD26-4262-A5A4-19AD2779C676}" type="slidenum">
              <a:rPr lang="ko-KR" altLang="en-US" sz="1400" smtClean="0">
                <a:solidFill>
                  <a:schemeClr val="tx1"/>
                </a:solidFill>
                <a:latin typeface="-쉬리B" pitchFamily="18" charset="-127"/>
                <a:ea typeface="-쉬리B" pitchFamily="18" charset="-127"/>
              </a:rPr>
              <a:pPr>
                <a:spcBef>
                  <a:spcPct val="0"/>
                </a:spcBef>
                <a:buFontTx/>
                <a:buNone/>
              </a:pPr>
              <a:t>2</a:t>
            </a:fld>
            <a:endParaRPr lang="en-US" altLang="ko-KR" sz="1400">
              <a:solidFill>
                <a:schemeClr val="tx1"/>
              </a:solidFill>
              <a:latin typeface="-쉬리B" pitchFamily="18" charset="-127"/>
              <a:ea typeface="-쉬리B" pitchFamily="18" charset="-127"/>
            </a:endParaRPr>
          </a:p>
        </p:txBody>
      </p:sp>
      <p:sp>
        <p:nvSpPr>
          <p:cNvPr id="1012738" name="Rectangle 2"/>
          <p:cNvSpPr>
            <a:spLocks noGrp="1" noChangeArrowheads="1"/>
          </p:cNvSpPr>
          <p:nvPr>
            <p:ph type="title"/>
          </p:nvPr>
        </p:nvSpPr>
        <p:spPr/>
        <p:txBody>
          <a:bodyPr/>
          <a:lstStyle/>
          <a:p>
            <a:pPr eaLnBrk="1" hangingPunct="1">
              <a:defRPr/>
            </a:pPr>
            <a:r>
              <a:rPr lang="zh-CN" altLang="en-US" b="1" dirty="0"/>
              <a:t>本章的目标</a:t>
            </a:r>
          </a:p>
        </p:txBody>
      </p:sp>
      <p:sp>
        <p:nvSpPr>
          <p:cNvPr id="14340" name="Rectangle 3"/>
          <p:cNvSpPr>
            <a:spLocks noGrp="1" noChangeArrowheads="1"/>
          </p:cNvSpPr>
          <p:nvPr>
            <p:ph type="body" idx="1"/>
          </p:nvPr>
        </p:nvSpPr>
        <p:spPr>
          <a:xfrm>
            <a:off x="395288" y="1454150"/>
            <a:ext cx="8280400" cy="4870450"/>
          </a:xfrm>
        </p:spPr>
        <p:txBody>
          <a:bodyPr/>
          <a:lstStyle/>
          <a:p>
            <a:pPr eaLnBrk="1" hangingPunct="1">
              <a:lnSpc>
                <a:spcPct val="130000"/>
              </a:lnSpc>
            </a:pPr>
            <a:r>
              <a:rPr lang="zh-CN" altLang="en-US" sz="2400" b="1" dirty="0"/>
              <a:t>理解什么是任务分解结构</a:t>
            </a:r>
            <a:r>
              <a:rPr lang="en-US" altLang="zh-CN" sz="2400" b="1" dirty="0"/>
              <a:t>(Work breakdown structure, WBS)</a:t>
            </a:r>
          </a:p>
          <a:p>
            <a:pPr eaLnBrk="1" hangingPunct="1">
              <a:lnSpc>
                <a:spcPct val="130000"/>
              </a:lnSpc>
            </a:pPr>
            <a:r>
              <a:rPr lang="zh-CN" altLang="en-US" sz="2400" b="1" dirty="0"/>
              <a:t>了解</a:t>
            </a:r>
            <a:r>
              <a:rPr lang="en-US" altLang="zh-CN" sz="2400" b="1" dirty="0"/>
              <a:t>WBS</a:t>
            </a:r>
            <a:r>
              <a:rPr lang="zh-CN" altLang="en-US" sz="2400" b="1" dirty="0"/>
              <a:t>的分解过程和层次，</a:t>
            </a:r>
            <a:r>
              <a:rPr lang="en-US" altLang="zh-CN" sz="2400" b="1" dirty="0"/>
              <a:t>WBS</a:t>
            </a:r>
            <a:r>
              <a:rPr lang="zh-CN" altLang="en-US" sz="2400" b="1" dirty="0"/>
              <a:t>分解方式</a:t>
            </a:r>
            <a:endParaRPr lang="en-US" altLang="zh-CN" sz="2400" b="1" dirty="0"/>
          </a:p>
          <a:p>
            <a:pPr eaLnBrk="1" hangingPunct="1">
              <a:lnSpc>
                <a:spcPct val="130000"/>
              </a:lnSpc>
            </a:pPr>
            <a:r>
              <a:rPr lang="zh-CN" altLang="en-US" sz="2400" b="1" dirty="0"/>
              <a:t>掌握实际项目的</a:t>
            </a:r>
            <a:r>
              <a:rPr lang="en-US" altLang="zh-CN" sz="2400" b="1" dirty="0"/>
              <a:t>WBS</a:t>
            </a:r>
            <a:r>
              <a:rPr lang="zh-CN" altLang="en-US" sz="2400" b="1" dirty="0"/>
              <a:t>方法</a:t>
            </a:r>
            <a:endParaRPr lang="en-US" altLang="zh-CN" sz="2400" b="1" dirty="0"/>
          </a:p>
        </p:txBody>
      </p:sp>
    </p:spTree>
    <p:extLst>
      <p:ext uri="{BB962C8B-B14F-4D97-AF65-F5344CB8AC3E}">
        <p14:creationId xmlns:p14="http://schemas.microsoft.com/office/powerpoint/2010/main" val="4025040653"/>
      </p:ext>
    </p:extLst>
  </p:cSld>
  <p:clrMapOvr>
    <a:masterClrMapping/>
  </p:clrMapOvr>
  <mc:AlternateContent xmlns:mc="http://schemas.openxmlformats.org/markup-compatibility/2006" xmlns:p14="http://schemas.microsoft.com/office/powerpoint/2010/main">
    <mc:Choice Requires="p14">
      <p:transition spd="slow" p14:dur="2000" advTm="68569"/>
    </mc:Choice>
    <mc:Fallback xmlns="">
      <p:transition spd="slow" advTm="6856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3" y="1152525"/>
            <a:ext cx="8353425" cy="3457575"/>
          </a:xfrm>
          <a:prstGeom prst="rect">
            <a:avLst/>
          </a:prstGeom>
        </p:spPr>
        <p:style>
          <a:lnRef idx="2">
            <a:schemeClr val="accent2"/>
          </a:lnRef>
          <a:fillRef idx="1">
            <a:schemeClr val="lt1"/>
          </a:fillRef>
          <a:effectRef idx="0">
            <a:schemeClr val="accent2"/>
          </a:effectRef>
          <a:fontRef idx="minor">
            <a:schemeClr val="dk1"/>
          </a:fontRef>
        </p:style>
        <p:txBody>
          <a:bodyPr/>
          <a:lstStyle>
            <a:lvl1pPr marL="552450" indent="-285750" eaLnBrk="0" hangingPunct="0">
              <a:defRPr>
                <a:solidFill>
                  <a:schemeClr val="tx1"/>
                </a:solidFill>
                <a:latin typeface="Arial" pitchFamily="34" charset="0"/>
              </a:defRPr>
            </a:lvl1pPr>
            <a:lvl2pPr marL="10668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Wingdings" pitchFamily="2" charset="2"/>
              <a:buChar char="Ø"/>
              <a:defRPr/>
            </a:pPr>
            <a:r>
              <a:rPr lang="en-US" altLang="zh-CN" sz="2200" u="sng" dirty="0">
                <a:solidFill>
                  <a:srgbClr val="29698D"/>
                </a:solidFill>
                <a:latin typeface="Verdana" pitchFamily="34" charset="0"/>
                <a:ea typeface="宋体" pitchFamily="2" charset="-122"/>
              </a:rPr>
              <a:t>WBS</a:t>
            </a:r>
            <a:r>
              <a:rPr lang="zh-CN" altLang="en-US" sz="2200" u="sng" dirty="0">
                <a:solidFill>
                  <a:srgbClr val="29698D"/>
                </a:solidFill>
                <a:latin typeface="Verdana" pitchFamily="34" charset="0"/>
                <a:ea typeface="宋体" pitchFamily="2" charset="-122"/>
              </a:rPr>
              <a:t>词典</a:t>
            </a:r>
            <a:r>
              <a:rPr lang="zh-CN" altLang="en-US" sz="2200" dirty="0">
                <a:solidFill>
                  <a:srgbClr val="29698D"/>
                </a:solidFill>
                <a:latin typeface="Verdana" pitchFamily="34" charset="0"/>
                <a:ea typeface="宋体" pitchFamily="2" charset="-122"/>
              </a:rPr>
              <a:t>，是在制定</a:t>
            </a:r>
            <a:r>
              <a:rPr lang="en-US" altLang="zh-CN" sz="2200" dirty="0">
                <a:solidFill>
                  <a:srgbClr val="29698D"/>
                </a:solidFill>
                <a:latin typeface="Verdana" pitchFamily="34" charset="0"/>
                <a:ea typeface="宋体" pitchFamily="2" charset="-122"/>
              </a:rPr>
              <a:t>WBS</a:t>
            </a:r>
            <a:r>
              <a:rPr lang="zh-CN" altLang="en-US" sz="2200" dirty="0">
                <a:solidFill>
                  <a:srgbClr val="29698D"/>
                </a:solidFill>
                <a:latin typeface="Verdana" pitchFamily="34" charset="0"/>
                <a:ea typeface="宋体" pitchFamily="2" charset="-122"/>
              </a:rPr>
              <a:t>过程中生成，并与</a:t>
            </a:r>
            <a:r>
              <a:rPr lang="en-US" altLang="zh-CN" sz="2200" dirty="0">
                <a:solidFill>
                  <a:srgbClr val="29698D"/>
                </a:solidFill>
                <a:latin typeface="Verdana" pitchFamily="34" charset="0"/>
                <a:ea typeface="宋体" pitchFamily="2" charset="-122"/>
              </a:rPr>
              <a:t>WBS</a:t>
            </a:r>
            <a:r>
              <a:rPr lang="zh-CN" altLang="en-US" sz="2200" dirty="0">
                <a:solidFill>
                  <a:srgbClr val="29698D"/>
                </a:solidFill>
                <a:latin typeface="Verdana" pitchFamily="34" charset="0"/>
                <a:ea typeface="宋体" pitchFamily="2" charset="-122"/>
              </a:rPr>
              <a:t>配合使用的说明性文件。包括：</a:t>
            </a:r>
            <a:endParaRPr lang="en-US" altLang="zh-CN" sz="2200" dirty="0">
              <a:solidFill>
                <a:srgbClr val="29698D"/>
              </a:solidFill>
              <a:latin typeface="Verdana" pitchFamily="34" charset="0"/>
              <a:ea typeface="宋体" pitchFamily="2" charset="-122"/>
            </a:endParaRPr>
          </a:p>
          <a:p>
            <a:pPr lvl="1" eaLnBrk="1" hangingPunct="1">
              <a:lnSpc>
                <a:spcPct val="120000"/>
              </a:lnSpc>
              <a:buFont typeface="Wingdings" pitchFamily="2" charset="2"/>
              <a:buChar char="l"/>
              <a:defRPr/>
            </a:pPr>
            <a:r>
              <a:rPr lang="zh-CN" altLang="en-US" sz="2000" dirty="0">
                <a:solidFill>
                  <a:srgbClr val="29698D"/>
                </a:solidFill>
                <a:latin typeface="Verdana" pitchFamily="34" charset="0"/>
                <a:ea typeface="宋体" pitchFamily="2" charset="-122"/>
              </a:rPr>
              <a:t>每个</a:t>
            </a:r>
            <a:r>
              <a:rPr lang="en-US" altLang="zh-CN" sz="2000" dirty="0">
                <a:solidFill>
                  <a:srgbClr val="29698D"/>
                </a:solidFill>
                <a:latin typeface="Verdana" pitchFamily="34" charset="0"/>
                <a:ea typeface="宋体" pitchFamily="2" charset="-122"/>
              </a:rPr>
              <a:t>WBS</a:t>
            </a:r>
            <a:r>
              <a:rPr lang="zh-CN" altLang="en-US" sz="2000" dirty="0">
                <a:solidFill>
                  <a:srgbClr val="29698D"/>
                </a:solidFill>
                <a:latin typeface="Verdana" pitchFamily="34" charset="0"/>
                <a:ea typeface="宋体" pitchFamily="2" charset="-122"/>
              </a:rPr>
              <a:t>要素，列出帐户编号、工作说明书、负责的组织、以及进度里程碑清单。</a:t>
            </a:r>
          </a:p>
          <a:p>
            <a:pPr lvl="1" eaLnBrk="1" hangingPunct="1">
              <a:lnSpc>
                <a:spcPct val="120000"/>
              </a:lnSpc>
              <a:buFont typeface="Wingdings" pitchFamily="2" charset="2"/>
              <a:buChar char="l"/>
              <a:defRPr/>
            </a:pPr>
            <a:r>
              <a:rPr lang="en-US" altLang="zh-CN" sz="2000" dirty="0">
                <a:solidFill>
                  <a:srgbClr val="29698D"/>
                </a:solidFill>
                <a:latin typeface="Verdana" pitchFamily="34" charset="0"/>
                <a:ea typeface="宋体" pitchFamily="2" charset="-122"/>
              </a:rPr>
              <a:t>WBS</a:t>
            </a:r>
            <a:r>
              <a:rPr lang="zh-CN" altLang="en-US" sz="2000" dirty="0">
                <a:solidFill>
                  <a:srgbClr val="29698D"/>
                </a:solidFill>
                <a:latin typeface="Verdana" pitchFamily="34" charset="0"/>
                <a:ea typeface="宋体" pitchFamily="2" charset="-122"/>
              </a:rPr>
              <a:t>要素的其他相关信息，如合同要求、质量要求、以及技术参考文献。</a:t>
            </a:r>
          </a:p>
          <a:p>
            <a:pPr lvl="1" eaLnBrk="1" hangingPunct="1">
              <a:lnSpc>
                <a:spcPct val="120000"/>
              </a:lnSpc>
              <a:buFont typeface="Wingdings" pitchFamily="2" charset="2"/>
              <a:buChar char="l"/>
              <a:defRPr/>
            </a:pPr>
            <a:r>
              <a:rPr lang="zh-CN" altLang="en-US" sz="2000" dirty="0">
                <a:solidFill>
                  <a:srgbClr val="29698D"/>
                </a:solidFill>
                <a:latin typeface="Verdana" pitchFamily="34" charset="0"/>
                <a:ea typeface="宋体" pitchFamily="2" charset="-122"/>
              </a:rPr>
              <a:t>控制帐户的其他相关信息，如收费编号。</a:t>
            </a:r>
          </a:p>
          <a:p>
            <a:pPr lvl="1" eaLnBrk="1" hangingPunct="1">
              <a:lnSpc>
                <a:spcPct val="120000"/>
              </a:lnSpc>
              <a:buFont typeface="Wingdings" pitchFamily="2" charset="2"/>
              <a:buChar char="l"/>
              <a:defRPr/>
            </a:pPr>
            <a:r>
              <a:rPr lang="zh-CN" altLang="en-US" sz="2000" dirty="0">
                <a:solidFill>
                  <a:srgbClr val="29698D"/>
                </a:solidFill>
                <a:latin typeface="Verdana" pitchFamily="34" charset="0"/>
                <a:ea typeface="宋体" pitchFamily="2" charset="-122"/>
              </a:rPr>
              <a:t>工作包的其他相关信息，如计划活动安排表、所需资源、以及费用估算清单。</a:t>
            </a:r>
            <a:endParaRPr lang="en-US" altLang="zh-CN" sz="2000" dirty="0">
              <a:solidFill>
                <a:srgbClr val="29698D"/>
              </a:solidFill>
              <a:latin typeface="Verdana" pitchFamily="34" charset="0"/>
              <a:ea typeface="宋体" pitchFamily="2" charset="-122"/>
            </a:endParaRPr>
          </a:p>
        </p:txBody>
      </p:sp>
      <p:sp>
        <p:nvSpPr>
          <p:cNvPr id="35843" name="TextBox 5"/>
          <p:cNvSpPr txBox="1">
            <a:spLocks noChangeArrowheads="1"/>
          </p:cNvSpPr>
          <p:nvPr/>
        </p:nvSpPr>
        <p:spPr bwMode="auto">
          <a:xfrm>
            <a:off x="598488" y="279400"/>
            <a:ext cx="6462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dirty="0">
                <a:solidFill>
                  <a:schemeClr val="tx1"/>
                </a:solidFill>
                <a:ea typeface="宋体" panose="02010600030101010101" pitchFamily="2" charset="-122"/>
              </a:rPr>
              <a:t>如何理解</a:t>
            </a:r>
            <a:r>
              <a:rPr kumimoji="0" lang="en-US" altLang="zh-CN" dirty="0">
                <a:solidFill>
                  <a:schemeClr val="tx1"/>
                </a:solidFill>
                <a:ea typeface="宋体" panose="02010600030101010101" pitchFamily="2" charset="-122"/>
              </a:rPr>
              <a:t>WBS </a:t>
            </a:r>
            <a:r>
              <a:rPr kumimoji="0" lang="zh-CN" altLang="en-US" dirty="0">
                <a:solidFill>
                  <a:schemeClr val="tx1"/>
                </a:solidFill>
                <a:ea typeface="宋体" panose="02010600030101010101" pitchFamily="2" charset="-122"/>
              </a:rPr>
              <a:t>字典？</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4752975"/>
            <a:ext cx="90360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90757"/>
    </mc:Choice>
    <mc:Fallback xmlns="">
      <p:transition spd="slow" advTm="19075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Grp="1"/>
          </p:cNvSpPr>
          <p:nvPr/>
        </p:nvSpPr>
        <p:spPr bwMode="auto">
          <a:xfrm>
            <a:off x="4067175" y="6453188"/>
            <a:ext cx="9366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2000">
                <a:solidFill>
                  <a:srgbClr val="0000FF"/>
                </a:solidFill>
                <a:ea typeface="Arial Unicode MS" pitchFamily="34" charset="-122"/>
              </a:rPr>
              <a:t>33</a:t>
            </a:r>
          </a:p>
        </p:txBody>
      </p:sp>
      <p:sp>
        <p:nvSpPr>
          <p:cNvPr id="113667" name="Rectangle 3"/>
          <p:cNvSpPr>
            <a:spLocks noGrp="1" noChangeArrowheads="1"/>
          </p:cNvSpPr>
          <p:nvPr>
            <p:ph type="title" idx="4294967295"/>
          </p:nvPr>
        </p:nvSpPr>
        <p:spPr/>
        <p:txBody>
          <a:bodyPr/>
          <a:lstStyle/>
          <a:p>
            <a:pPr eaLnBrk="1" hangingPunct="1">
              <a:defRPr/>
            </a:pPr>
            <a:r>
              <a:rPr lang="en-US" altLang="zh-CN"/>
              <a:t>WBS</a:t>
            </a:r>
            <a:r>
              <a:rPr lang="zh-CN" altLang="en-US"/>
              <a:t>的编码</a:t>
            </a:r>
          </a:p>
        </p:txBody>
      </p:sp>
      <p:pic>
        <p:nvPicPr>
          <p:cNvPr id="37892"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071688"/>
            <a:ext cx="84328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Grp="1"/>
          </p:cNvSpPr>
          <p:nvPr>
            <p:ph idx="4294967295"/>
          </p:nvPr>
        </p:nvSpPr>
        <p:spPr>
          <a:xfrm>
            <a:off x="457200" y="908050"/>
            <a:ext cx="8435975" cy="2592388"/>
          </a:xfrm>
        </p:spPr>
        <p:txBody>
          <a:bodyPr/>
          <a:lstStyle/>
          <a:p>
            <a:pPr eaLnBrk="1" hangingPunct="1"/>
            <a:r>
              <a:rPr lang="en-US" altLang="zh-CN" sz="2400">
                <a:ea typeface="宋体" panose="02010600030101010101" pitchFamily="2" charset="-122"/>
              </a:rPr>
              <a:t>WBS</a:t>
            </a:r>
            <a:r>
              <a:rPr lang="zh-CN" altLang="en-US" sz="2400">
                <a:ea typeface="宋体" panose="02010600030101010101" pitchFamily="2" charset="-122"/>
              </a:rPr>
              <a:t>的编码</a:t>
            </a:r>
          </a:p>
          <a:p>
            <a:pPr lvl="1" eaLnBrk="1" hangingPunct="1"/>
            <a:r>
              <a:rPr lang="zh-CN" altLang="en-US" sz="2000">
                <a:ea typeface="宋体" panose="02010600030101010101" pitchFamily="2" charset="-122"/>
              </a:rPr>
              <a:t>为了简化信息交流过程，常利用编码技术对</a:t>
            </a:r>
            <a:r>
              <a:rPr lang="en-US" altLang="zh-CN" sz="2000">
                <a:ea typeface="宋体" panose="02010600030101010101" pitchFamily="2" charset="-122"/>
              </a:rPr>
              <a:t>WBS</a:t>
            </a:r>
            <a:r>
              <a:rPr lang="zh-CN" altLang="en-US" sz="2000">
                <a:ea typeface="宋体" panose="02010600030101010101" pitchFamily="2" charset="-122"/>
              </a:rPr>
              <a:t>进行信息转换。</a:t>
            </a:r>
          </a:p>
          <a:p>
            <a:pPr lvl="1" eaLnBrk="1" hangingPunct="1"/>
            <a:r>
              <a:rPr lang="zh-CN" altLang="en-US" sz="2000" b="1">
                <a:solidFill>
                  <a:srgbClr val="FF0000"/>
                </a:solidFill>
                <a:ea typeface="宋体" panose="02010600030101010101" pitchFamily="2" charset="-122"/>
              </a:rPr>
              <a:t>通常对每一层的每项任务需要按照类别和层次来编号。</a:t>
            </a:r>
          </a:p>
          <a:p>
            <a:pPr eaLnBrk="1" hangingPunct="1"/>
            <a:endParaRPr lang="zh-CN" altLang="en-US">
              <a:ea typeface="宋体" panose="02010600030101010101" pitchFamily="2" charset="-122"/>
            </a:endParaRPr>
          </a:p>
        </p:txBody>
      </p:sp>
    </p:spTree>
    <p:custDataLst>
      <p:tags r:id="rId1"/>
    </p:custDataLst>
  </p:cSld>
  <p:clrMapOvr>
    <a:masterClrMapping/>
  </p:clrMapOvr>
  <p:transition spd="slow" advTm="9681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strips(downRight)">
                                      <p:cBhvr>
                                        <p:cTn id="7" dur="10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625" y="428625"/>
            <a:ext cx="3594100" cy="584200"/>
          </a:xfrm>
          <a:prstGeom prst="rect">
            <a:avLst/>
          </a:prstGeom>
          <a:noFill/>
        </p:spPr>
        <p:txBody>
          <a:bodyPr wrap="none">
            <a:spAutoFit/>
          </a:bodyPr>
          <a:lstStyle/>
          <a:p>
            <a:pPr eaLnBrk="1" hangingPunct="1">
              <a:defRPr/>
            </a:pPr>
            <a:r>
              <a:rPr lang="zh-CN" altLang="en-US" sz="3200" dirty="0">
                <a:solidFill>
                  <a:schemeClr val="bg1">
                    <a:lumMod val="95000"/>
                  </a:schemeClr>
                </a:solidFill>
                <a:latin typeface="Arial" charset="0"/>
              </a:rPr>
              <a:t>制作工作分解结构 </a:t>
            </a:r>
          </a:p>
        </p:txBody>
      </p:sp>
      <p:sp>
        <p:nvSpPr>
          <p:cNvPr id="4" name="Text Box 3"/>
          <p:cNvSpPr txBox="1">
            <a:spLocks noChangeArrowheads="1"/>
          </p:cNvSpPr>
          <p:nvPr/>
        </p:nvSpPr>
        <p:spPr bwMode="auto">
          <a:xfrm>
            <a:off x="6143625" y="1038225"/>
            <a:ext cx="3000375"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eaLnBrk="1" hangingPunct="1">
              <a:defRPr/>
            </a:pPr>
            <a:r>
              <a:rPr lang="en-US" altLang="zh-CN" sz="2400" dirty="0">
                <a:solidFill>
                  <a:srgbClr val="FF0000"/>
                </a:solidFill>
                <a:latin typeface="Arial" charset="0"/>
              </a:rPr>
              <a:t>WBS</a:t>
            </a:r>
            <a:r>
              <a:rPr lang="zh-CN" altLang="en-US" sz="2400" dirty="0">
                <a:solidFill>
                  <a:srgbClr val="FF0000"/>
                </a:solidFill>
                <a:latin typeface="Arial" charset="0"/>
              </a:rPr>
              <a:t>的编码</a:t>
            </a:r>
          </a:p>
        </p:txBody>
      </p:sp>
      <p:sp>
        <p:nvSpPr>
          <p:cNvPr id="37892" name="TextBox 11"/>
          <p:cNvSpPr txBox="1">
            <a:spLocks noChangeArrowheads="1"/>
          </p:cNvSpPr>
          <p:nvPr/>
        </p:nvSpPr>
        <p:spPr bwMode="auto">
          <a:xfrm>
            <a:off x="609600" y="1676400"/>
            <a:ext cx="80010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20000"/>
              </a:lnSpc>
              <a:spcBef>
                <a:spcPct val="0"/>
              </a:spcBef>
              <a:spcAft>
                <a:spcPts val="1200"/>
              </a:spcAft>
              <a:buFontTx/>
              <a:buNone/>
            </a:pPr>
            <a:r>
              <a:rPr kumimoji="0" lang="zh-CN" altLang="en-US" sz="2400">
                <a:solidFill>
                  <a:schemeClr val="tx1"/>
                </a:solidFill>
                <a:latin typeface="华文新魏" panose="02010800040101010101" pitchFamily="2" charset="-122"/>
                <a:ea typeface="华文新魏" panose="02010800040101010101" pitchFamily="2" charset="-122"/>
              </a:rPr>
              <a:t>        运用特定的规则对分解结构图中的各个结点进行编码，可简化项目实施过程中的信息交流。要求在工作分解结构中每个结点的</a:t>
            </a:r>
            <a:r>
              <a:rPr kumimoji="0" lang="zh-CN" altLang="en-US" sz="2400">
                <a:solidFill>
                  <a:srgbClr val="C00000"/>
                </a:solidFill>
                <a:latin typeface="华文新魏" panose="02010800040101010101" pitchFamily="2" charset="-122"/>
                <a:ea typeface="华文新魏" panose="02010800040101010101" pitchFamily="2" charset="-122"/>
              </a:rPr>
              <a:t>编码保持唯一性。</a:t>
            </a:r>
            <a:r>
              <a:rPr kumimoji="0" lang="zh-CN" altLang="en-US" sz="2400">
                <a:solidFill>
                  <a:schemeClr val="tx1"/>
                </a:solidFill>
                <a:latin typeface="华文新魏" panose="02010800040101010101" pitchFamily="2" charset="-122"/>
                <a:ea typeface="华文新魏" panose="02010800040101010101" pitchFamily="2" charset="-122"/>
              </a:rPr>
              <a:t>工作分解结构的</a:t>
            </a:r>
            <a:r>
              <a:rPr kumimoji="0" lang="zh-CN" altLang="en-US" sz="2400">
                <a:solidFill>
                  <a:srgbClr val="C00000"/>
                </a:solidFill>
                <a:latin typeface="华文新魏" panose="02010800040101010101" pitchFamily="2" charset="-122"/>
                <a:ea typeface="华文新魏" panose="02010800040101010101" pitchFamily="2" charset="-122"/>
              </a:rPr>
              <a:t>编码的方法有多种</a:t>
            </a:r>
            <a:r>
              <a:rPr kumimoji="0" lang="zh-CN" altLang="en-US" sz="2400">
                <a:solidFill>
                  <a:schemeClr val="tx1"/>
                </a:solidFill>
                <a:latin typeface="华文新魏" panose="02010800040101010101" pitchFamily="2" charset="-122"/>
                <a:ea typeface="华文新魏" panose="02010800040101010101" pitchFamily="2" charset="-122"/>
              </a:rPr>
              <a:t>，最常见的方法是利用数字进行编码。如下：</a:t>
            </a:r>
          </a:p>
        </p:txBody>
      </p:sp>
      <p:sp>
        <p:nvSpPr>
          <p:cNvPr id="6" name="TextBox 5"/>
          <p:cNvSpPr txBox="1">
            <a:spLocks noChangeArrowheads="1"/>
          </p:cNvSpPr>
          <p:nvPr/>
        </p:nvSpPr>
        <p:spPr bwMode="auto">
          <a:xfrm>
            <a:off x="1295400" y="3581400"/>
            <a:ext cx="258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2400">
                <a:solidFill>
                  <a:srgbClr val="002060"/>
                </a:solidFill>
                <a:ea typeface="宋体" panose="02010600030101010101" pitchFamily="2" charset="-122"/>
              </a:rPr>
              <a:t>第</a:t>
            </a:r>
            <a:r>
              <a:rPr kumimoji="0" lang="en-US" altLang="zh-CN" sz="2400">
                <a:solidFill>
                  <a:srgbClr val="002060"/>
                </a:solidFill>
                <a:ea typeface="宋体" panose="02010600030101010101" pitchFamily="2" charset="-122"/>
              </a:rPr>
              <a:t>1</a:t>
            </a:r>
            <a:r>
              <a:rPr kumimoji="0" lang="zh-CN" altLang="en-US" sz="2400">
                <a:solidFill>
                  <a:srgbClr val="002060"/>
                </a:solidFill>
                <a:ea typeface="宋体" panose="02010600030101010101" pitchFamily="2" charset="-122"/>
              </a:rPr>
              <a:t>层编码为</a:t>
            </a:r>
            <a:r>
              <a:rPr kumimoji="0" lang="en-US" altLang="zh-CN" sz="2400">
                <a:solidFill>
                  <a:srgbClr val="C00000"/>
                </a:solidFill>
                <a:ea typeface="宋体" panose="02010600030101010101" pitchFamily="2" charset="-122"/>
              </a:rPr>
              <a:t>1000</a:t>
            </a:r>
            <a:endParaRPr kumimoji="0" lang="zh-CN" altLang="en-US" sz="2400">
              <a:solidFill>
                <a:srgbClr val="C00000"/>
              </a:solidFill>
              <a:ea typeface="宋体" panose="02010600030101010101" pitchFamily="2" charset="-122"/>
            </a:endParaRPr>
          </a:p>
        </p:txBody>
      </p:sp>
      <p:sp>
        <p:nvSpPr>
          <p:cNvPr id="7" name="TextBox 6"/>
          <p:cNvSpPr txBox="1">
            <a:spLocks noChangeArrowheads="1"/>
          </p:cNvSpPr>
          <p:nvPr/>
        </p:nvSpPr>
        <p:spPr bwMode="auto">
          <a:xfrm>
            <a:off x="1295400" y="4191000"/>
            <a:ext cx="516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2400">
                <a:solidFill>
                  <a:srgbClr val="002060"/>
                </a:solidFill>
                <a:ea typeface="宋体" panose="02010600030101010101" pitchFamily="2" charset="-122"/>
              </a:rPr>
              <a:t>第</a:t>
            </a:r>
            <a:r>
              <a:rPr kumimoji="0" lang="en-US" altLang="zh-CN" sz="2400">
                <a:solidFill>
                  <a:srgbClr val="002060"/>
                </a:solidFill>
                <a:ea typeface="宋体" panose="02010600030101010101" pitchFamily="2" charset="-122"/>
              </a:rPr>
              <a:t>2</a:t>
            </a:r>
            <a:r>
              <a:rPr kumimoji="0" lang="zh-CN" altLang="en-US" sz="2400">
                <a:solidFill>
                  <a:srgbClr val="002060"/>
                </a:solidFill>
                <a:ea typeface="宋体" panose="02010600030101010101" pitchFamily="2" charset="-122"/>
              </a:rPr>
              <a:t>层编码为</a:t>
            </a:r>
            <a:r>
              <a:rPr kumimoji="0" lang="en-US" altLang="zh-CN" sz="2400">
                <a:solidFill>
                  <a:srgbClr val="C00000"/>
                </a:solidFill>
                <a:ea typeface="宋体" panose="02010600030101010101" pitchFamily="2" charset="-122"/>
              </a:rPr>
              <a:t>1100</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1200</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1300······</a:t>
            </a:r>
            <a:endParaRPr kumimoji="0" lang="zh-CN" altLang="en-US" sz="2400">
              <a:solidFill>
                <a:srgbClr val="002060"/>
              </a:solidFill>
              <a:ea typeface="宋体" panose="02010600030101010101" pitchFamily="2" charset="-122"/>
            </a:endParaRPr>
          </a:p>
        </p:txBody>
      </p:sp>
      <p:sp>
        <p:nvSpPr>
          <p:cNvPr id="8" name="TextBox 7"/>
          <p:cNvSpPr txBox="1">
            <a:spLocks noChangeArrowheads="1"/>
          </p:cNvSpPr>
          <p:nvPr/>
        </p:nvSpPr>
        <p:spPr bwMode="auto">
          <a:xfrm>
            <a:off x="1295400" y="48768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2400">
                <a:solidFill>
                  <a:srgbClr val="002060"/>
                </a:solidFill>
                <a:ea typeface="宋体" panose="02010600030101010101" pitchFamily="2" charset="-122"/>
              </a:rPr>
              <a:t>第</a:t>
            </a:r>
            <a:r>
              <a:rPr kumimoji="0" lang="en-US" altLang="zh-CN" sz="2400">
                <a:solidFill>
                  <a:srgbClr val="002060"/>
                </a:solidFill>
                <a:ea typeface="宋体" panose="02010600030101010101" pitchFamily="2" charset="-122"/>
              </a:rPr>
              <a:t>3</a:t>
            </a:r>
            <a:r>
              <a:rPr kumimoji="0" lang="zh-CN" altLang="en-US" sz="2400">
                <a:solidFill>
                  <a:srgbClr val="002060"/>
                </a:solidFill>
                <a:ea typeface="宋体" panose="02010600030101010101" pitchFamily="2" charset="-122"/>
              </a:rPr>
              <a:t>层编码为</a:t>
            </a:r>
            <a:r>
              <a:rPr kumimoji="0" lang="en-US" altLang="zh-CN" sz="2400">
                <a:solidFill>
                  <a:srgbClr val="C00000"/>
                </a:solidFill>
                <a:ea typeface="宋体" panose="02010600030101010101" pitchFamily="2" charset="-122"/>
              </a:rPr>
              <a:t>1110</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1120</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1130·····</a:t>
            </a:r>
            <a:endParaRPr kumimoji="0" lang="zh-CN" altLang="en-US" sz="2400">
              <a:solidFill>
                <a:srgbClr val="002060"/>
              </a:solidFill>
              <a:ea typeface="宋体" panose="02010600030101010101" pitchFamily="2" charset="-122"/>
            </a:endParaRPr>
          </a:p>
        </p:txBody>
      </p:sp>
      <p:sp>
        <p:nvSpPr>
          <p:cNvPr id="9" name="TextBox 8"/>
          <p:cNvSpPr txBox="1">
            <a:spLocks noChangeArrowheads="1"/>
          </p:cNvSpPr>
          <p:nvPr/>
        </p:nvSpPr>
        <p:spPr bwMode="auto">
          <a:xfrm>
            <a:off x="1295400" y="5634038"/>
            <a:ext cx="5076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2400">
                <a:solidFill>
                  <a:srgbClr val="002060"/>
                </a:solidFill>
                <a:ea typeface="宋体" panose="02010600030101010101" pitchFamily="2" charset="-122"/>
              </a:rPr>
              <a:t>第</a:t>
            </a:r>
            <a:r>
              <a:rPr kumimoji="0" lang="en-US" altLang="zh-CN" sz="2400">
                <a:solidFill>
                  <a:srgbClr val="002060"/>
                </a:solidFill>
                <a:ea typeface="宋体" panose="02010600030101010101" pitchFamily="2" charset="-122"/>
              </a:rPr>
              <a:t>4</a:t>
            </a:r>
            <a:r>
              <a:rPr kumimoji="0" lang="zh-CN" altLang="en-US" sz="2400">
                <a:solidFill>
                  <a:srgbClr val="002060"/>
                </a:solidFill>
                <a:ea typeface="宋体" panose="02010600030101010101" pitchFamily="2" charset="-122"/>
              </a:rPr>
              <a:t>层编码为</a:t>
            </a:r>
            <a:r>
              <a:rPr kumimoji="0" lang="en-US" altLang="zh-CN" sz="2400">
                <a:solidFill>
                  <a:srgbClr val="002060"/>
                </a:solidFill>
                <a:ea typeface="宋体" panose="02010600030101010101" pitchFamily="2" charset="-122"/>
              </a:rPr>
              <a:t>1111</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1112</a:t>
            </a:r>
            <a:r>
              <a:rPr kumimoji="0" lang="zh-CN" altLang="en-US" sz="2400">
                <a:solidFill>
                  <a:srgbClr val="002060"/>
                </a:solidFill>
                <a:ea typeface="宋体" panose="02010600030101010101" pitchFamily="2" charset="-122"/>
              </a:rPr>
              <a:t>、</a:t>
            </a:r>
            <a:r>
              <a:rPr kumimoji="0" lang="en-US" altLang="zh-CN" sz="2400">
                <a:solidFill>
                  <a:srgbClr val="002060"/>
                </a:solidFill>
                <a:ea typeface="宋体" panose="02010600030101010101" pitchFamily="2" charset="-122"/>
              </a:rPr>
              <a:t>1113······</a:t>
            </a:r>
            <a:endParaRPr kumimoji="0" lang="zh-CN" altLang="en-US" sz="2400">
              <a:solidFill>
                <a:srgbClr val="002060"/>
              </a:solidFill>
              <a:ea typeface="宋体" panose="02010600030101010101" pitchFamily="2" charset="-122"/>
            </a:endParaRPr>
          </a:p>
        </p:txBody>
      </p:sp>
    </p:spTree>
    <p:custDataLst>
      <p:tags r:id="rId1"/>
    </p:custDataLst>
  </p:cSld>
  <p:clrMapOvr>
    <a:masterClrMapping/>
  </p:clrMapOvr>
  <p:transition spd="med" advTm="25089">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Top)">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Top)">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To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title" idx="4294967295"/>
          </p:nvPr>
        </p:nvSpPr>
        <p:spPr/>
        <p:txBody>
          <a:bodyPr/>
          <a:lstStyle/>
          <a:p>
            <a:pPr eaLnBrk="1" hangingPunct="1">
              <a:defRPr/>
            </a:pPr>
            <a:r>
              <a:rPr lang="en-US" altLang="zh-CN"/>
              <a:t>WBS</a:t>
            </a:r>
            <a:r>
              <a:rPr lang="zh-CN" altLang="en-US"/>
              <a:t>的编码</a:t>
            </a:r>
          </a:p>
        </p:txBody>
      </p:sp>
      <p:sp>
        <p:nvSpPr>
          <p:cNvPr id="38916" name="Rectangle 4"/>
          <p:cNvSpPr>
            <a:spLocks noGrp="1" noChangeArrowheads="1"/>
          </p:cNvSpPr>
          <p:nvPr>
            <p:ph type="body" idx="4294967295"/>
          </p:nvPr>
        </p:nvSpPr>
        <p:spPr/>
        <p:txBody>
          <a:bodyPr/>
          <a:lstStyle/>
          <a:p>
            <a:pPr eaLnBrk="1" hangingPunct="1"/>
            <a:endParaRPr lang="zh-CN" altLang="en-US">
              <a:ea typeface="宋体" panose="02010600030101010101" pitchFamily="2" charset="-122"/>
            </a:endParaRPr>
          </a:p>
        </p:txBody>
      </p:sp>
      <p:grpSp>
        <p:nvGrpSpPr>
          <p:cNvPr id="38917" name="Group 5"/>
          <p:cNvGrpSpPr>
            <a:grpSpLocks/>
          </p:cNvGrpSpPr>
          <p:nvPr/>
        </p:nvGrpSpPr>
        <p:grpSpPr bwMode="auto">
          <a:xfrm>
            <a:off x="3346450" y="220663"/>
            <a:ext cx="5568950" cy="6169025"/>
            <a:chOff x="1474" y="164"/>
            <a:chExt cx="3276" cy="3221"/>
          </a:xfrm>
        </p:grpSpPr>
        <p:pic>
          <p:nvPicPr>
            <p:cNvPr id="38918"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164"/>
              <a:ext cx="3276" cy="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 y="2347"/>
              <a:ext cx="3262"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ransition spd="slow" advTm="344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up)">
                                      <p:cBhvr>
                                        <p:cTn id="7" dur="10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defRPr/>
            </a:pPr>
            <a:r>
              <a:rPr lang="zh-CN" altLang="en-US" dirty="0"/>
              <a:t>工作分解的步骤</a:t>
            </a:r>
          </a:p>
        </p:txBody>
      </p:sp>
      <p:sp>
        <p:nvSpPr>
          <p:cNvPr id="39939" name="Rectangle 3"/>
          <p:cNvSpPr>
            <a:spLocks noGrp="1" noChangeArrowheads="1"/>
          </p:cNvSpPr>
          <p:nvPr>
            <p:ph type="body" idx="1"/>
          </p:nvPr>
        </p:nvSpPr>
        <p:spPr>
          <a:xfrm>
            <a:off x="471488" y="1352550"/>
            <a:ext cx="7772400" cy="617538"/>
          </a:xfrm>
        </p:spPr>
        <p:txBody>
          <a:bodyPr/>
          <a:lstStyle/>
          <a:p>
            <a:pPr eaLnBrk="1" hangingPunct="1"/>
            <a:r>
              <a:rPr lang="en-US" altLang="zh-CN" dirty="0">
                <a:solidFill>
                  <a:srgbClr val="FD2F0D"/>
                </a:solidFill>
                <a:ea typeface="宋体" panose="02010600030101010101" pitchFamily="2" charset="-122"/>
              </a:rPr>
              <a:t>STEP1</a:t>
            </a:r>
            <a:r>
              <a:rPr lang="zh-CN" altLang="en-US" dirty="0">
                <a:solidFill>
                  <a:srgbClr val="FD2F0D"/>
                </a:solidFill>
                <a:ea typeface="宋体" panose="02010600030101010101" pitchFamily="2" charset="-122"/>
              </a:rPr>
              <a:t>：</a:t>
            </a:r>
            <a:r>
              <a:rPr lang="zh-CN" altLang="en-US" u="sng" dirty="0">
                <a:solidFill>
                  <a:srgbClr val="FD2F0D"/>
                </a:solidFill>
                <a:ea typeface="宋体" panose="02010600030101010101" pitchFamily="2" charset="-122"/>
              </a:rPr>
              <a:t>识别项目的主要组成部分</a:t>
            </a:r>
          </a:p>
        </p:txBody>
      </p:sp>
      <p:sp>
        <p:nvSpPr>
          <p:cNvPr id="39940" name="Rectangle 4"/>
          <p:cNvSpPr>
            <a:spLocks noChangeArrowheads="1"/>
          </p:cNvSpPr>
          <p:nvPr/>
        </p:nvSpPr>
        <p:spPr bwMode="auto">
          <a:xfrm>
            <a:off x="444500" y="2205038"/>
            <a:ext cx="7924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lvl="1" eaLnBrk="1" hangingPunct="1">
              <a:lnSpc>
                <a:spcPct val="120000"/>
              </a:lnSpc>
              <a:buClr>
                <a:schemeClr val="tx1"/>
              </a:buClr>
              <a:buSzPct val="75000"/>
              <a:buFontTx/>
              <a:buChar char="–"/>
            </a:pPr>
            <a:r>
              <a:rPr kumimoji="0" lang="zh-CN" altLang="en-US" sz="2800" dirty="0">
                <a:solidFill>
                  <a:schemeClr val="tx1"/>
                </a:solidFill>
                <a:ea typeface="宋体" panose="02010600030101010101" pitchFamily="2" charset="-122"/>
              </a:rPr>
              <a:t>问题：</a:t>
            </a:r>
          </a:p>
          <a:p>
            <a:pPr lvl="1" eaLnBrk="1" hangingPunct="1">
              <a:lnSpc>
                <a:spcPct val="120000"/>
              </a:lnSpc>
              <a:buClr>
                <a:schemeClr val="tx1"/>
              </a:buClr>
              <a:buSzPct val="75000"/>
              <a:buFontTx/>
              <a:buNone/>
            </a:pPr>
            <a:r>
              <a:rPr kumimoji="0" lang="zh-CN" altLang="en-US" sz="2800" dirty="0">
                <a:solidFill>
                  <a:schemeClr val="tx1"/>
                </a:solidFill>
                <a:ea typeface="宋体" panose="02010600030101010101" pitchFamily="2" charset="-122"/>
              </a:rPr>
              <a:t>   要实现项目目标需要完成那些主要工作？作为</a:t>
            </a:r>
            <a:r>
              <a:rPr kumimoji="0" lang="en-US" altLang="zh-CN" sz="2800" dirty="0">
                <a:solidFill>
                  <a:schemeClr val="tx1"/>
                </a:solidFill>
                <a:ea typeface="宋体" panose="02010600030101010101" pitchFamily="2" charset="-122"/>
              </a:rPr>
              <a:t>WBS</a:t>
            </a:r>
            <a:r>
              <a:rPr kumimoji="0" lang="zh-CN" altLang="en-US" sz="2800" dirty="0">
                <a:solidFill>
                  <a:schemeClr val="tx1"/>
                </a:solidFill>
                <a:ea typeface="宋体" panose="02010600030101010101" pitchFamily="2" charset="-122"/>
              </a:rPr>
              <a:t>第二层的组成部分。</a:t>
            </a:r>
          </a:p>
          <a:p>
            <a:pPr lvl="1" eaLnBrk="1" hangingPunct="1">
              <a:lnSpc>
                <a:spcPct val="120000"/>
              </a:lnSpc>
              <a:buClr>
                <a:schemeClr val="tx1"/>
              </a:buClr>
              <a:buSzPct val="75000"/>
              <a:buFontTx/>
              <a:buChar char="–"/>
            </a:pPr>
            <a:endParaRPr kumimoji="0" lang="zh-CN" altLang="en-US" sz="2800" dirty="0">
              <a:solidFill>
                <a:schemeClr val="tx1"/>
              </a:solidFill>
              <a:ea typeface="宋体" panose="02010600030101010101" pitchFamily="2" charset="-122"/>
            </a:endParaRPr>
          </a:p>
          <a:p>
            <a:pPr lvl="2" eaLnBrk="1" hangingPunct="1">
              <a:lnSpc>
                <a:spcPct val="120000"/>
              </a:lnSpc>
              <a:buClr>
                <a:schemeClr val="tx1"/>
              </a:buClr>
              <a:buSzPct val="75000"/>
              <a:buFont typeface="Wingdings" panose="05000000000000000000" pitchFamily="2" charset="2"/>
              <a:buChar char="Ø"/>
            </a:pPr>
            <a:r>
              <a:rPr lang="zh-CN" altLang="en-US" sz="2800" dirty="0">
                <a:solidFill>
                  <a:schemeClr val="tx1"/>
                </a:solidFill>
                <a:ea typeface="宋体" panose="02010600030101010101" pitchFamily="2" charset="-122"/>
              </a:rPr>
              <a:t>可以按照项目生命周期的阶段、项目的主要提交成果、产品、系统或者专业。</a:t>
            </a:r>
          </a:p>
        </p:txBody>
      </p:sp>
      <mc:AlternateContent xmlns:mc="http://schemas.openxmlformats.org/markup-compatibility/2006" xmlns:p14="http://schemas.microsoft.com/office/powerpoint/2010/main">
        <mc:Choice Requires="p14">
          <p:contentPart p14:bwMode="auto" r:id="rId3">
            <p14:nvContentPartPr>
              <p14:cNvPr id="44039" name="Ink 7"/>
              <p14:cNvContentPartPr>
                <a14:cpLocks xmlns:a14="http://schemas.microsoft.com/office/drawing/2010/main" noRot="1" noChangeAspect="1" noEditPoints="1" noChangeArrowheads="1" noChangeShapeType="1"/>
              </p14:cNvContentPartPr>
              <p14:nvPr/>
            </p14:nvContentPartPr>
            <p14:xfrm>
              <a:off x="7777163" y="509588"/>
              <a:ext cx="831850" cy="268287"/>
            </p14:xfrm>
          </p:contentPart>
        </mc:Choice>
        <mc:Fallback xmlns="">
          <p:pic>
            <p:nvPicPr>
              <p:cNvPr id="44039" name="Ink 7"/>
              <p:cNvPicPr>
                <a:picLocks noRot="1" noChangeAspect="1" noEditPoints="1" noChangeArrowheads="1" noChangeShapeType="1"/>
              </p:cNvPicPr>
              <p:nvPr/>
            </p:nvPicPr>
            <p:blipFill>
              <a:blip r:embed="rId6"/>
              <a:stretch>
                <a:fillRect/>
              </a:stretch>
            </p:blipFill>
            <p:spPr>
              <a:xfrm>
                <a:off x="7748727" y="395071"/>
                <a:ext cx="888722" cy="49732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40" name="Ink 8"/>
              <p14:cNvContentPartPr>
                <a14:cpLocks xmlns:a14="http://schemas.microsoft.com/office/drawing/2010/main" noRot="1" noChangeAspect="1" noEditPoints="1" noChangeArrowheads="1" noChangeShapeType="1"/>
              </p14:cNvContentPartPr>
              <p14:nvPr/>
            </p14:nvContentPartPr>
            <p14:xfrm>
              <a:off x="4205288" y="1527175"/>
              <a:ext cx="2073275" cy="196850"/>
            </p14:xfrm>
          </p:contentPart>
        </mc:Choice>
        <mc:Fallback xmlns="">
          <p:pic>
            <p:nvPicPr>
              <p:cNvPr id="44040" name="Ink 8"/>
              <p:cNvPicPr>
                <a:picLocks noRot="1" noChangeAspect="1" noEditPoints="1" noChangeArrowheads="1" noChangeShapeType="1"/>
              </p:cNvPicPr>
              <p:nvPr/>
            </p:nvPicPr>
            <p:blipFill>
              <a:blip r:embed="rId8"/>
              <a:stretch>
                <a:fillRect/>
              </a:stretch>
            </p:blipFill>
            <p:spPr>
              <a:xfrm>
                <a:off x="4176848" y="1412887"/>
                <a:ext cx="2130156" cy="4257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041" name="Ink 9"/>
              <p14:cNvContentPartPr>
                <a14:cpLocks xmlns:a14="http://schemas.microsoft.com/office/drawing/2010/main" noRot="1" noChangeAspect="1" noEditPoints="1" noChangeArrowheads="1" noChangeShapeType="1"/>
              </p14:cNvContentPartPr>
              <p14:nvPr/>
            </p14:nvContentPartPr>
            <p14:xfrm>
              <a:off x="6249988" y="1660525"/>
              <a:ext cx="1587" cy="1588"/>
            </p14:xfrm>
          </p:contentPart>
        </mc:Choice>
        <mc:Fallback xmlns="">
          <p:pic>
            <p:nvPicPr>
              <p:cNvPr id="44041" name="Ink 9"/>
              <p:cNvPicPr>
                <a:picLocks noRot="1" noChangeAspect="1" noEditPoints="1" noChangeArrowheads="1" noChangeShapeType="1"/>
              </p:cNvPicPr>
              <p:nvPr/>
            </p:nvPicPr>
            <p:blipFill>
              <a:blip r:embed="rId10"/>
              <a:stretch>
                <a:fillRect/>
              </a:stretch>
            </p:blipFill>
            <p:spPr>
              <a:xfrm>
                <a:off x="6124615" y="1155541"/>
                <a:ext cx="252333" cy="101155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042" name="Ink 10"/>
              <p14:cNvContentPartPr>
                <a14:cpLocks xmlns:a14="http://schemas.microsoft.com/office/drawing/2010/main" noRot="1" noChangeAspect="1" noEditPoints="1" noChangeArrowheads="1" noChangeShapeType="1"/>
              </p14:cNvContentPartPr>
              <p14:nvPr/>
            </p14:nvContentPartPr>
            <p14:xfrm>
              <a:off x="2555776" y="1586514"/>
              <a:ext cx="650875" cy="144462"/>
            </p14:xfrm>
          </p:contentPart>
        </mc:Choice>
        <mc:Fallback xmlns="">
          <p:pic>
            <p:nvPicPr>
              <p:cNvPr id="44042" name="Ink 10"/>
              <p:cNvPicPr>
                <a:picLocks noRot="1" noChangeAspect="1" noEditPoints="1" noChangeArrowheads="1" noChangeShapeType="1"/>
              </p:cNvPicPr>
              <p:nvPr/>
            </p:nvPicPr>
            <p:blipFill>
              <a:blip r:embed="rId12"/>
              <a:stretch>
                <a:fillRect/>
              </a:stretch>
            </p:blipFill>
            <p:spPr>
              <a:xfrm>
                <a:off x="2527336" y="1472597"/>
                <a:ext cx="707755" cy="372654"/>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93111"/>
    </mc:Choice>
    <mc:Fallback xmlns="">
      <p:transition spd="slow" advTm="9311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en-US"/>
          </a:p>
        </p:txBody>
      </p:sp>
      <p:sp>
        <p:nvSpPr>
          <p:cNvPr id="41987"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F590A0BF-125F-4F4F-A1DF-39C800621ADB}" type="slidenum">
              <a:rPr lang="ko-KR" altLang="en-US" sz="1400" smtClean="0">
                <a:solidFill>
                  <a:schemeClr val="tx1"/>
                </a:solidFill>
                <a:latin typeface="-쉬리B" pitchFamily="18" charset="-127"/>
                <a:ea typeface="-쉬리B" pitchFamily="18" charset="-127"/>
              </a:rPr>
              <a:pPr>
                <a:spcBef>
                  <a:spcPct val="0"/>
                </a:spcBef>
                <a:buFontTx/>
                <a:buNone/>
              </a:pPr>
              <a:t>25</a:t>
            </a:fld>
            <a:endParaRPr lang="en-US" altLang="ko-KR" sz="1400">
              <a:solidFill>
                <a:schemeClr val="tx1"/>
              </a:solidFill>
              <a:latin typeface="-쉬리B" pitchFamily="18" charset="-127"/>
              <a:ea typeface="-쉬리B" pitchFamily="18" charset="-127"/>
            </a:endParaRPr>
          </a:p>
        </p:txBody>
      </p:sp>
      <p:pic>
        <p:nvPicPr>
          <p:cNvPr id="4198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225" y="1223963"/>
            <a:ext cx="753427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21"/>
    </mc:Choice>
    <mc:Fallback xmlns="">
      <p:transition spd="slow" advTm="9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en-US"/>
          </a:p>
        </p:txBody>
      </p:sp>
      <p:sp>
        <p:nvSpPr>
          <p:cNvPr id="43011"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7C210443-11A5-4E36-B05F-4EA5516C2874}" type="slidenum">
              <a:rPr lang="ko-KR" altLang="en-US" sz="1400" smtClean="0">
                <a:solidFill>
                  <a:schemeClr val="tx1"/>
                </a:solidFill>
                <a:latin typeface="-쉬리B" pitchFamily="18" charset="-127"/>
                <a:ea typeface="-쉬리B" pitchFamily="18" charset="-127"/>
              </a:rPr>
              <a:pPr>
                <a:spcBef>
                  <a:spcPct val="0"/>
                </a:spcBef>
                <a:buFontTx/>
                <a:buNone/>
              </a:pPr>
              <a:t>26</a:t>
            </a:fld>
            <a:endParaRPr lang="en-US" altLang="ko-KR" sz="1400">
              <a:solidFill>
                <a:schemeClr val="tx1"/>
              </a:solidFill>
              <a:latin typeface="-쉬리B" pitchFamily="18" charset="-127"/>
              <a:ea typeface="-쉬리B" pitchFamily="18" charset="-127"/>
            </a:endParaRPr>
          </a:p>
        </p:txBody>
      </p:sp>
      <p:pic>
        <p:nvPicPr>
          <p:cNvPr id="4301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022350"/>
            <a:ext cx="77819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32663"/>
    </mc:Choice>
    <mc:Fallback xmlns="">
      <p:transition spd="slow" advTm="3266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en-US"/>
          </a:p>
        </p:txBody>
      </p:sp>
      <p:sp>
        <p:nvSpPr>
          <p:cNvPr id="44035"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8CDF5F8C-9B0C-4CB4-9C5F-9F8F0030EA58}" type="slidenum">
              <a:rPr lang="ko-KR" altLang="en-US" sz="1400" smtClean="0">
                <a:solidFill>
                  <a:schemeClr val="tx1"/>
                </a:solidFill>
                <a:latin typeface="-쉬리B" pitchFamily="18" charset="-127"/>
                <a:ea typeface="-쉬리B" pitchFamily="18" charset="-127"/>
              </a:rPr>
              <a:pPr>
                <a:spcBef>
                  <a:spcPct val="0"/>
                </a:spcBef>
                <a:buFontTx/>
                <a:buNone/>
              </a:pPr>
              <a:t>27</a:t>
            </a:fld>
            <a:endParaRPr lang="en-US" altLang="ko-KR" sz="1400">
              <a:solidFill>
                <a:schemeClr val="tx1"/>
              </a:solidFill>
              <a:latin typeface="-쉬리B" pitchFamily="18" charset="-127"/>
              <a:ea typeface="-쉬리B" pitchFamily="18" charset="-127"/>
            </a:endParaRPr>
          </a:p>
        </p:txBody>
      </p:sp>
      <p:pic>
        <p:nvPicPr>
          <p:cNvPr id="4403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0575" y="966788"/>
            <a:ext cx="75628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21062"/>
    </mc:Choice>
    <mc:Fallback xmlns="">
      <p:transition spd="slow" advTm="12106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zh-CN" altLang="en-US" dirty="0"/>
              <a:t>工作分解的步骤</a:t>
            </a:r>
          </a:p>
        </p:txBody>
      </p:sp>
      <p:sp>
        <p:nvSpPr>
          <p:cNvPr id="45059" name="Rectangle 3"/>
          <p:cNvSpPr>
            <a:spLocks noGrp="1" noChangeArrowheads="1"/>
          </p:cNvSpPr>
          <p:nvPr>
            <p:ph type="body" idx="1"/>
          </p:nvPr>
        </p:nvSpPr>
        <p:spPr>
          <a:xfrm>
            <a:off x="471488" y="1352550"/>
            <a:ext cx="7772400" cy="617538"/>
          </a:xfrm>
          <a:noFill/>
        </p:spPr>
        <p:txBody>
          <a:bodyPr/>
          <a:lstStyle/>
          <a:p>
            <a:pPr eaLnBrk="1" hangingPunct="1"/>
            <a:r>
              <a:rPr lang="en-US" altLang="zh-CN">
                <a:solidFill>
                  <a:srgbClr val="FD2F0D"/>
                </a:solidFill>
                <a:ea typeface="宋体" panose="02010600030101010101" pitchFamily="2" charset="-122"/>
              </a:rPr>
              <a:t>STEP2</a:t>
            </a:r>
            <a:r>
              <a:rPr lang="zh-CN" altLang="en-US">
                <a:solidFill>
                  <a:srgbClr val="FD2F0D"/>
                </a:solidFill>
                <a:ea typeface="宋体" panose="02010600030101010101" pitchFamily="2" charset="-122"/>
              </a:rPr>
              <a:t>：判断</a:t>
            </a:r>
          </a:p>
        </p:txBody>
      </p:sp>
      <p:sp>
        <p:nvSpPr>
          <p:cNvPr id="45060" name="Rectangle 4"/>
          <p:cNvSpPr>
            <a:spLocks noChangeArrowheads="1"/>
          </p:cNvSpPr>
          <p:nvPr/>
        </p:nvSpPr>
        <p:spPr bwMode="auto">
          <a:xfrm>
            <a:off x="755650" y="2276475"/>
            <a:ext cx="7924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lvl="1" eaLnBrk="1" hangingPunct="1">
              <a:lnSpc>
                <a:spcPct val="90000"/>
              </a:lnSpc>
              <a:buClr>
                <a:schemeClr val="tx1"/>
              </a:buClr>
              <a:buSzPct val="75000"/>
              <a:buFontTx/>
              <a:buChar char="–"/>
            </a:pPr>
            <a:r>
              <a:rPr kumimoji="0" lang="zh-CN" altLang="en-US" sz="2800">
                <a:solidFill>
                  <a:schemeClr val="tx1"/>
                </a:solidFill>
                <a:ea typeface="宋体" panose="02010600030101010101" pitchFamily="2" charset="-122"/>
              </a:rPr>
              <a:t>在已经分解的基础上，判断能否快速方便地估算各个组成部分各自所需的费用和时间、以及责任分配的可能性与合理性。</a:t>
            </a:r>
          </a:p>
          <a:p>
            <a:pPr lvl="1" eaLnBrk="1" hangingPunct="1">
              <a:lnSpc>
                <a:spcPct val="90000"/>
              </a:lnSpc>
              <a:buClr>
                <a:schemeClr val="tx1"/>
              </a:buClr>
              <a:buSzPct val="75000"/>
              <a:buFontTx/>
              <a:buChar char="–"/>
            </a:pPr>
            <a:endParaRPr kumimoji="0" lang="zh-CN" altLang="en-US" sz="2800">
              <a:solidFill>
                <a:schemeClr val="tx1"/>
              </a:solidFill>
              <a:ea typeface="宋体" panose="02010600030101010101" pitchFamily="2" charset="-122"/>
            </a:endParaRPr>
          </a:p>
          <a:p>
            <a:pPr lvl="2" eaLnBrk="1" hangingPunct="1">
              <a:buClr>
                <a:schemeClr val="tx1"/>
              </a:buClr>
              <a:buSzPct val="75000"/>
              <a:buFont typeface="Wingdings" panose="05000000000000000000" pitchFamily="2" charset="2"/>
              <a:buChar char="Ø"/>
            </a:pPr>
            <a:r>
              <a:rPr lang="zh-CN" altLang="en-US" sz="2800">
                <a:solidFill>
                  <a:schemeClr val="tx1"/>
                </a:solidFill>
                <a:ea typeface="宋体" panose="02010600030101010101" pitchFamily="2" charset="-122"/>
              </a:rPr>
              <a:t>如果不可以，进入第三个步骤；</a:t>
            </a:r>
          </a:p>
          <a:p>
            <a:pPr lvl="2" eaLnBrk="1" hangingPunct="1">
              <a:buClr>
                <a:schemeClr val="tx1"/>
              </a:buClr>
              <a:buSzPct val="75000"/>
              <a:buFont typeface="Wingdings" panose="05000000000000000000" pitchFamily="2" charset="2"/>
              <a:buChar char="Ø"/>
            </a:pPr>
            <a:r>
              <a:rPr lang="zh-CN" altLang="en-US" sz="2800">
                <a:solidFill>
                  <a:schemeClr val="tx1"/>
                </a:solidFill>
                <a:ea typeface="宋体" panose="02010600030101010101" pitchFamily="2" charset="-122"/>
              </a:rPr>
              <a:t>如果可以，则进入第四个步骤。</a:t>
            </a:r>
          </a:p>
        </p:txBody>
      </p:sp>
      <mc:AlternateContent xmlns:mc="http://schemas.openxmlformats.org/markup-compatibility/2006" xmlns:p14="http://schemas.microsoft.com/office/powerpoint/2010/main">
        <mc:Choice Requires="p14">
          <p:contentPart p14:bwMode="auto" r:id="rId3">
            <p14:nvContentPartPr>
              <p14:cNvPr id="45062" name="Ink 6"/>
              <p14:cNvContentPartPr>
                <a14:cpLocks xmlns:a14="http://schemas.microsoft.com/office/drawing/2010/main" noRot="1" noChangeAspect="1" noEditPoints="1" noChangeArrowheads="1" noChangeShapeType="1"/>
              </p14:cNvContentPartPr>
              <p14:nvPr/>
            </p14:nvContentPartPr>
            <p14:xfrm>
              <a:off x="2366963" y="1554163"/>
              <a:ext cx="795337" cy="187325"/>
            </p14:xfrm>
          </p:contentPart>
        </mc:Choice>
        <mc:Fallback xmlns="">
          <p:pic>
            <p:nvPicPr>
              <p:cNvPr id="45062" name="Ink 6"/>
              <p:cNvPicPr>
                <a:picLocks noRot="1" noChangeAspect="1" noEditPoints="1" noChangeArrowheads="1" noChangeShapeType="1"/>
              </p:cNvPicPr>
              <p:nvPr/>
            </p:nvPicPr>
            <p:blipFill>
              <a:blip r:embed="rId6"/>
              <a:stretch>
                <a:fillRect/>
              </a:stretch>
            </p:blipFill>
            <p:spPr>
              <a:xfrm>
                <a:off x="2338520" y="1439607"/>
                <a:ext cx="852224" cy="41607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063" name="Ink 7"/>
              <p14:cNvContentPartPr>
                <a14:cpLocks xmlns:a14="http://schemas.microsoft.com/office/drawing/2010/main" noRot="1" noChangeAspect="1" noEditPoints="1" noChangeArrowheads="1" noChangeShapeType="1"/>
              </p14:cNvContentPartPr>
              <p14:nvPr/>
            </p14:nvContentPartPr>
            <p14:xfrm>
              <a:off x="1919288" y="2463800"/>
              <a:ext cx="2403475" cy="107950"/>
            </p14:xfrm>
          </p:contentPart>
        </mc:Choice>
        <mc:Fallback xmlns="">
          <p:pic>
            <p:nvPicPr>
              <p:cNvPr id="45063" name="Ink 7"/>
              <p:cNvPicPr>
                <a:picLocks noRot="1" noChangeAspect="1" noEditPoints="1" noChangeArrowheads="1" noChangeShapeType="1"/>
              </p:cNvPicPr>
              <p:nvPr/>
            </p:nvPicPr>
            <p:blipFill>
              <a:blip r:embed="rId8"/>
              <a:stretch>
                <a:fillRect/>
              </a:stretch>
            </p:blipFill>
            <p:spPr>
              <a:xfrm>
                <a:off x="1890851" y="2348990"/>
                <a:ext cx="2460349" cy="33756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5064" name="Ink 8"/>
              <p14:cNvContentPartPr>
                <a14:cpLocks xmlns:a14="http://schemas.microsoft.com/office/drawing/2010/main" noRot="1" noChangeAspect="1" noEditPoints="1" noChangeArrowheads="1" noChangeShapeType="1"/>
              </p14:cNvContentPartPr>
              <p14:nvPr/>
            </p14:nvContentPartPr>
            <p14:xfrm>
              <a:off x="1785938" y="3963988"/>
              <a:ext cx="125412" cy="53975"/>
            </p14:xfrm>
          </p:contentPart>
        </mc:Choice>
        <mc:Fallback xmlns="">
          <p:pic>
            <p:nvPicPr>
              <p:cNvPr id="45064" name="Ink 8"/>
              <p:cNvPicPr>
                <a:picLocks noRot="1" noChangeAspect="1" noEditPoints="1" noChangeArrowheads="1" noChangeShapeType="1"/>
              </p:cNvPicPr>
              <p:nvPr/>
            </p:nvPicPr>
            <p:blipFill>
              <a:blip r:embed="rId10"/>
              <a:stretch>
                <a:fillRect/>
              </a:stretch>
            </p:blipFill>
            <p:spPr>
              <a:xfrm>
                <a:off x="1757550" y="3849561"/>
                <a:ext cx="182189" cy="2824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065" name="Ink 9"/>
              <p14:cNvContentPartPr>
                <a14:cpLocks xmlns:a14="http://schemas.microsoft.com/office/drawing/2010/main" noRot="1" noChangeAspect="1" noEditPoints="1" noChangeArrowheads="1" noChangeShapeType="1"/>
              </p14:cNvContentPartPr>
              <p14:nvPr/>
            </p14:nvContentPartPr>
            <p14:xfrm>
              <a:off x="1803400" y="4438650"/>
              <a:ext cx="125413" cy="34925"/>
            </p14:xfrm>
          </p:contentPart>
        </mc:Choice>
        <mc:Fallback xmlns="">
          <p:pic>
            <p:nvPicPr>
              <p:cNvPr id="45065" name="Ink 9"/>
              <p:cNvPicPr>
                <a:picLocks noRot="1" noChangeAspect="1" noEditPoints="1" noChangeArrowheads="1" noChangeShapeType="1"/>
              </p:cNvPicPr>
              <p:nvPr/>
            </p:nvPicPr>
            <p:blipFill>
              <a:blip r:embed="rId12"/>
              <a:stretch>
                <a:fillRect/>
              </a:stretch>
            </p:blipFill>
            <p:spPr>
              <a:xfrm>
                <a:off x="1775011" y="4325322"/>
                <a:ext cx="182190" cy="2612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066" name="Ink 10"/>
              <p14:cNvContentPartPr>
                <a14:cpLocks xmlns:a14="http://schemas.microsoft.com/office/drawing/2010/main" noRot="1" noChangeAspect="1" noEditPoints="1" noChangeArrowheads="1" noChangeShapeType="1"/>
              </p14:cNvContentPartPr>
              <p14:nvPr/>
            </p14:nvContentPartPr>
            <p14:xfrm>
              <a:off x="5276850" y="2455863"/>
              <a:ext cx="573088" cy="133350"/>
            </p14:xfrm>
          </p:contentPart>
        </mc:Choice>
        <mc:Fallback xmlns="">
          <p:pic>
            <p:nvPicPr>
              <p:cNvPr id="45066" name="Ink 10"/>
              <p:cNvPicPr>
                <a:picLocks noRot="1" noChangeAspect="1" noEditPoints="1" noChangeArrowheads="1" noChangeShapeType="1"/>
              </p:cNvPicPr>
              <p:nvPr/>
            </p:nvPicPr>
            <p:blipFill>
              <a:blip r:embed="rId14"/>
              <a:stretch>
                <a:fillRect/>
              </a:stretch>
            </p:blipFill>
            <p:spPr>
              <a:xfrm>
                <a:off x="5248412" y="2341254"/>
                <a:ext cx="629965" cy="36256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067" name="Ink 11"/>
              <p14:cNvContentPartPr>
                <a14:cpLocks xmlns:a14="http://schemas.microsoft.com/office/drawing/2010/main" noRot="1" noChangeAspect="1" noEditPoints="1" noChangeArrowheads="1" noChangeShapeType="1"/>
              </p14:cNvContentPartPr>
              <p14:nvPr/>
            </p14:nvContentPartPr>
            <p14:xfrm>
              <a:off x="7466013" y="2438400"/>
              <a:ext cx="527050" cy="115888"/>
            </p14:xfrm>
          </p:contentPart>
        </mc:Choice>
        <mc:Fallback xmlns="">
          <p:pic>
            <p:nvPicPr>
              <p:cNvPr id="45067" name="Ink 11"/>
              <p:cNvPicPr>
                <a:picLocks noRot="1" noChangeAspect="1" noEditPoints="1" noChangeArrowheads="1" noChangeShapeType="1"/>
              </p:cNvPicPr>
              <p:nvPr/>
            </p:nvPicPr>
            <p:blipFill>
              <a:blip r:embed="rId16"/>
              <a:stretch>
                <a:fillRect/>
              </a:stretch>
            </p:blipFill>
            <p:spPr>
              <a:xfrm>
                <a:off x="7437572" y="2323956"/>
                <a:ext cx="583931" cy="34513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068" name="Ink 12"/>
              <p14:cNvContentPartPr>
                <a14:cpLocks xmlns:a14="http://schemas.microsoft.com/office/drawing/2010/main" noRot="1" noChangeAspect="1" noEditPoints="1" noChangeArrowheads="1" noChangeShapeType="1"/>
              </p14:cNvContentPartPr>
              <p14:nvPr/>
            </p14:nvContentPartPr>
            <p14:xfrm>
              <a:off x="7446963" y="2463800"/>
              <a:ext cx="9525" cy="80963"/>
            </p14:xfrm>
          </p:contentPart>
        </mc:Choice>
        <mc:Fallback xmlns="">
          <p:pic>
            <p:nvPicPr>
              <p:cNvPr id="45068" name="Ink 12"/>
              <p:cNvPicPr>
                <a:picLocks noRot="1" noChangeAspect="1" noEditPoints="1" noChangeArrowheads="1" noChangeShapeType="1"/>
              </p:cNvPicPr>
              <p:nvPr/>
            </p:nvPicPr>
            <p:blipFill>
              <a:blip r:embed="rId18"/>
              <a:stretch>
                <a:fillRect/>
              </a:stretch>
            </p:blipFill>
            <p:spPr>
              <a:xfrm>
                <a:off x="7418022" y="2349732"/>
                <a:ext cx="67408" cy="30909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069" name="Ink 13"/>
              <p14:cNvContentPartPr>
                <a14:cpLocks xmlns:a14="http://schemas.microsoft.com/office/drawing/2010/main" noRot="1" noChangeAspect="1" noEditPoints="1" noChangeArrowheads="1" noChangeShapeType="1"/>
              </p14:cNvContentPartPr>
              <p14:nvPr/>
            </p14:nvContentPartPr>
            <p14:xfrm>
              <a:off x="1955800" y="3116263"/>
              <a:ext cx="2044700" cy="188912"/>
            </p14:xfrm>
          </p:contentPart>
        </mc:Choice>
        <mc:Fallback xmlns="">
          <p:pic>
            <p:nvPicPr>
              <p:cNvPr id="45069" name="Ink 13"/>
              <p:cNvPicPr>
                <a:picLocks noRot="1" noChangeAspect="1" noEditPoints="1" noChangeArrowheads="1" noChangeShapeType="1"/>
              </p:cNvPicPr>
              <p:nvPr/>
            </p:nvPicPr>
            <p:blipFill>
              <a:blip r:embed="rId20"/>
              <a:stretch>
                <a:fillRect/>
              </a:stretch>
            </p:blipFill>
            <p:spPr>
              <a:xfrm>
                <a:off x="1927361" y="3001618"/>
                <a:ext cx="2101577" cy="418202"/>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30217"/>
    </mc:Choice>
    <mc:Fallback xmlns="">
      <p:transition spd="slow" advTm="3021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08013" y="1700213"/>
            <a:ext cx="792480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lvl="1" eaLnBrk="1" hangingPunct="1">
              <a:lnSpc>
                <a:spcPct val="90000"/>
              </a:lnSpc>
              <a:buFont typeface="Tahoma" panose="020B0604030504040204" pitchFamily="34" charset="0"/>
              <a:buChar char="–"/>
            </a:pPr>
            <a:r>
              <a:rPr kumimoji="0" lang="zh-CN" altLang="en-US" sz="2800" b="0" dirty="0">
                <a:latin typeface="宋体" panose="02010600030101010101" pitchFamily="2" charset="-122"/>
                <a:ea typeface="宋体" panose="02010600030101010101" pitchFamily="2" charset="-122"/>
              </a:rPr>
              <a:t>要完成当前层次上各个部分的工作，需要做那些更细的工作？</a:t>
            </a:r>
          </a:p>
          <a:p>
            <a:pPr lvl="1" eaLnBrk="1" hangingPunct="1">
              <a:lnSpc>
                <a:spcPct val="90000"/>
              </a:lnSpc>
              <a:buFont typeface="Tahoma" panose="020B0604030504040204" pitchFamily="34" charset="0"/>
              <a:buChar char="–"/>
            </a:pPr>
            <a:r>
              <a:rPr kumimoji="0" lang="zh-CN" altLang="en-US" sz="2800" b="0" dirty="0">
                <a:latin typeface="宋体" panose="02010600030101010101" pitchFamily="2" charset="-122"/>
                <a:ea typeface="宋体" panose="02010600030101010101" pitchFamily="2" charset="-122"/>
              </a:rPr>
              <a:t>这些工作是否可行？可核查？</a:t>
            </a:r>
          </a:p>
          <a:p>
            <a:pPr lvl="1" eaLnBrk="1" hangingPunct="1">
              <a:lnSpc>
                <a:spcPct val="90000"/>
              </a:lnSpc>
              <a:buFont typeface="Tahoma" panose="020B0604030504040204" pitchFamily="34" charset="0"/>
              <a:buChar char="–"/>
            </a:pPr>
            <a:r>
              <a:rPr kumimoji="0" lang="zh-CN" altLang="en-US" sz="2800" b="0" dirty="0">
                <a:latin typeface="宋体" panose="02010600030101010101" pitchFamily="2" charset="-122"/>
                <a:ea typeface="宋体" panose="02010600030101010101" pitchFamily="2" charset="-122"/>
              </a:rPr>
              <a:t>他们之间的先后顺序怎样？</a:t>
            </a:r>
          </a:p>
          <a:p>
            <a:pPr lvl="1" eaLnBrk="1" hangingPunct="1">
              <a:lnSpc>
                <a:spcPct val="90000"/>
              </a:lnSpc>
              <a:buFont typeface="Tahoma" panose="020B0604030504040204" pitchFamily="34" charset="0"/>
              <a:buChar char="–"/>
            </a:pPr>
            <a:r>
              <a:rPr kumimoji="0" lang="zh-CN" altLang="en-US" sz="2800" b="0" dirty="0">
                <a:latin typeface="宋体" panose="02010600030101010101" pitchFamily="2" charset="-122"/>
                <a:ea typeface="宋体" panose="02010600030101010101" pitchFamily="2" charset="-122"/>
              </a:rPr>
              <a:t>在</a:t>
            </a:r>
            <a:r>
              <a:rPr kumimoji="0" lang="en-US" altLang="zh-CN" sz="2800" b="0" dirty="0">
                <a:latin typeface="宋体" panose="02010600030101010101" pitchFamily="2" charset="-122"/>
                <a:ea typeface="宋体" panose="02010600030101010101" pitchFamily="2" charset="-122"/>
              </a:rPr>
              <a:t>WBS</a:t>
            </a:r>
            <a:r>
              <a:rPr kumimoji="0" lang="zh-CN" altLang="en-US" sz="2800" b="0" dirty="0">
                <a:latin typeface="宋体" panose="02010600030101010101" pitchFamily="2" charset="-122"/>
                <a:ea typeface="宋体" panose="02010600030101010101" pitchFamily="2" charset="-122"/>
              </a:rPr>
              <a:t>上标示出来，第三、四</a:t>
            </a:r>
            <a:r>
              <a:rPr kumimoji="0" lang="en-US" altLang="zh-CN" sz="2800" b="0" dirty="0">
                <a:latin typeface="宋体" panose="02010600030101010101" pitchFamily="2" charset="-122"/>
                <a:ea typeface="宋体" panose="02010600030101010101" pitchFamily="2" charset="-122"/>
              </a:rPr>
              <a:t>……</a:t>
            </a:r>
            <a:r>
              <a:rPr kumimoji="0" lang="zh-CN" altLang="en-US" sz="2800" b="0" dirty="0">
                <a:latin typeface="宋体" panose="02010600030101010101" pitchFamily="2" charset="-122"/>
                <a:ea typeface="宋体" panose="02010600030101010101" pitchFamily="2" charset="-122"/>
              </a:rPr>
              <a:t>层；</a:t>
            </a:r>
          </a:p>
          <a:p>
            <a:pPr lvl="1" eaLnBrk="1" hangingPunct="1">
              <a:lnSpc>
                <a:spcPct val="90000"/>
              </a:lnSpc>
              <a:buFont typeface="Tahoma" panose="020B0604030504040204" pitchFamily="34" charset="0"/>
              <a:buChar char="–"/>
            </a:pPr>
            <a:r>
              <a:rPr kumimoji="0" lang="zh-CN" altLang="en-US" sz="2800" b="0" dirty="0">
                <a:latin typeface="宋体" panose="02010600030101010101" pitchFamily="2" charset="-122"/>
                <a:ea typeface="宋体" panose="02010600030101010101" pitchFamily="2" charset="-122"/>
              </a:rPr>
              <a:t>判断：</a:t>
            </a:r>
            <a:r>
              <a:rPr kumimoji="0" lang="zh-CN" altLang="en-US" sz="2800" b="0" u="sng" dirty="0">
                <a:latin typeface="宋体" panose="02010600030101010101" pitchFamily="2" charset="-122"/>
                <a:ea typeface="宋体" panose="02010600030101010101" pitchFamily="2" charset="-122"/>
              </a:rPr>
              <a:t>能否快速方便地估算该层的各个组成部分各自所需的费用和时间、以及责任分配的可能性与合理性</a:t>
            </a:r>
            <a:r>
              <a:rPr kumimoji="0" lang="zh-CN" altLang="en-US" sz="2800" b="0" dirty="0">
                <a:latin typeface="宋体" panose="02010600030101010101" pitchFamily="2" charset="-122"/>
                <a:ea typeface="宋体" panose="02010600030101010101" pitchFamily="2" charset="-122"/>
              </a:rPr>
              <a:t>。</a:t>
            </a:r>
          </a:p>
          <a:p>
            <a:pPr lvl="2" eaLnBrk="1" hangingPunct="1">
              <a:lnSpc>
                <a:spcPct val="90000"/>
              </a:lnSpc>
              <a:buClr>
                <a:schemeClr val="tx1"/>
              </a:buClr>
              <a:buSzPct val="75000"/>
              <a:buFont typeface="Wingdings" panose="05000000000000000000" pitchFamily="2" charset="2"/>
              <a:buChar char="Ø"/>
            </a:pPr>
            <a:r>
              <a:rPr lang="zh-CN" altLang="en-US" sz="2800" b="0" dirty="0">
                <a:latin typeface="宋体" panose="02010600030101010101" pitchFamily="2" charset="-122"/>
                <a:ea typeface="宋体" panose="02010600030101010101" pitchFamily="2" charset="-122"/>
              </a:rPr>
              <a:t>还不行</a:t>
            </a:r>
          </a:p>
          <a:p>
            <a:pPr lvl="2" eaLnBrk="1" hangingPunct="1">
              <a:lnSpc>
                <a:spcPct val="90000"/>
              </a:lnSpc>
              <a:buClr>
                <a:schemeClr val="tx1"/>
              </a:buClr>
              <a:buSzPct val="75000"/>
              <a:buFont typeface="Wingdings" panose="05000000000000000000" pitchFamily="2" charset="2"/>
              <a:buChar char="Ø"/>
            </a:pPr>
            <a:r>
              <a:rPr lang="zh-CN" altLang="en-US" sz="2800" b="0" dirty="0">
                <a:latin typeface="宋体" panose="02010600030101010101" pitchFamily="2" charset="-122"/>
                <a:ea typeface="宋体" panose="02010600030101010101" pitchFamily="2" charset="-122"/>
              </a:rPr>
              <a:t>可以                       进入第四步</a:t>
            </a:r>
          </a:p>
        </p:txBody>
      </p:sp>
      <p:sp>
        <p:nvSpPr>
          <p:cNvPr id="119811" name="Rectangle 3"/>
          <p:cNvSpPr>
            <a:spLocks noGrp="1" noChangeArrowheads="1"/>
          </p:cNvSpPr>
          <p:nvPr>
            <p:ph type="title"/>
          </p:nvPr>
        </p:nvSpPr>
        <p:spPr/>
        <p:txBody>
          <a:bodyPr/>
          <a:lstStyle/>
          <a:p>
            <a:pPr eaLnBrk="1" hangingPunct="1">
              <a:defRPr/>
            </a:pPr>
            <a:r>
              <a:rPr lang="zh-CN" altLang="en-US" dirty="0"/>
              <a:t>工作分解的步骤</a:t>
            </a:r>
          </a:p>
        </p:txBody>
      </p:sp>
      <p:sp>
        <p:nvSpPr>
          <p:cNvPr id="47108" name="Rectangle 4"/>
          <p:cNvSpPr>
            <a:spLocks noGrp="1" noChangeArrowheads="1"/>
          </p:cNvSpPr>
          <p:nvPr>
            <p:ph type="body" idx="1"/>
          </p:nvPr>
        </p:nvSpPr>
        <p:spPr>
          <a:xfrm>
            <a:off x="471488" y="1082675"/>
            <a:ext cx="7772400" cy="617538"/>
          </a:xfrm>
          <a:noFill/>
        </p:spPr>
        <p:txBody>
          <a:bodyPr/>
          <a:lstStyle/>
          <a:p>
            <a:pPr eaLnBrk="1" hangingPunct="1"/>
            <a:r>
              <a:rPr lang="en-US" altLang="zh-CN">
                <a:solidFill>
                  <a:srgbClr val="FD2F0D"/>
                </a:solidFill>
                <a:ea typeface="宋体" panose="02010600030101010101" pitchFamily="2" charset="-122"/>
              </a:rPr>
              <a:t>STEP3</a:t>
            </a:r>
            <a:r>
              <a:rPr lang="zh-CN" altLang="en-US">
                <a:solidFill>
                  <a:srgbClr val="FD2F0D"/>
                </a:solidFill>
                <a:ea typeface="宋体" panose="02010600030101010101" pitchFamily="2" charset="-122"/>
              </a:rPr>
              <a:t>：识别更小的组成部分</a:t>
            </a:r>
          </a:p>
        </p:txBody>
      </p:sp>
    </p:spTree>
  </p:cSld>
  <p:clrMapOvr>
    <a:masterClrMapping/>
  </p:clrMapOvr>
  <mc:AlternateContent xmlns:mc="http://schemas.openxmlformats.org/markup-compatibility/2006" xmlns:p14="http://schemas.microsoft.com/office/powerpoint/2010/main">
    <mc:Choice Requires="p14">
      <p:transition spd="slow" p14:dur="2000" advTm="152658"/>
    </mc:Choice>
    <mc:Fallback xmlns="">
      <p:transition spd="slow" advTm="1526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F1B790C8-CD26-4262-A5A4-19AD2779C676}" type="slidenum">
              <a:rPr lang="ko-KR" altLang="en-US" sz="1400" smtClean="0">
                <a:solidFill>
                  <a:schemeClr val="tx1"/>
                </a:solidFill>
                <a:latin typeface="-쉬리B" pitchFamily="18" charset="-127"/>
                <a:ea typeface="-쉬리B" pitchFamily="18" charset="-127"/>
              </a:rPr>
              <a:pPr>
                <a:spcBef>
                  <a:spcPct val="0"/>
                </a:spcBef>
                <a:buFontTx/>
                <a:buNone/>
              </a:pPr>
              <a:t>3</a:t>
            </a:fld>
            <a:endParaRPr lang="en-US" altLang="ko-KR" sz="1400">
              <a:solidFill>
                <a:schemeClr val="tx1"/>
              </a:solidFill>
              <a:latin typeface="-쉬리B" pitchFamily="18" charset="-127"/>
              <a:ea typeface="-쉬리B" pitchFamily="18" charset="-127"/>
            </a:endParaRPr>
          </a:p>
        </p:txBody>
      </p:sp>
      <p:sp>
        <p:nvSpPr>
          <p:cNvPr id="1012738" name="Rectangle 2"/>
          <p:cNvSpPr>
            <a:spLocks noGrp="1" noChangeArrowheads="1"/>
          </p:cNvSpPr>
          <p:nvPr>
            <p:ph type="title"/>
          </p:nvPr>
        </p:nvSpPr>
        <p:spPr/>
        <p:txBody>
          <a:bodyPr/>
          <a:lstStyle/>
          <a:p>
            <a:pPr eaLnBrk="1" hangingPunct="1">
              <a:defRPr/>
            </a:pPr>
            <a:r>
              <a:rPr lang="zh-CN" altLang="en-US" b="1"/>
              <a:t>任务分解定义</a:t>
            </a:r>
          </a:p>
        </p:txBody>
      </p:sp>
      <p:sp>
        <p:nvSpPr>
          <p:cNvPr id="14340" name="Rectangle 3"/>
          <p:cNvSpPr>
            <a:spLocks noGrp="1" noChangeArrowheads="1"/>
          </p:cNvSpPr>
          <p:nvPr>
            <p:ph type="body" idx="1"/>
          </p:nvPr>
        </p:nvSpPr>
        <p:spPr>
          <a:xfrm>
            <a:off x="395288" y="1454150"/>
            <a:ext cx="8280400" cy="4870450"/>
          </a:xfrm>
        </p:spPr>
        <p:txBody>
          <a:bodyPr/>
          <a:lstStyle/>
          <a:p>
            <a:pPr eaLnBrk="1" hangingPunct="1">
              <a:lnSpc>
                <a:spcPct val="130000"/>
              </a:lnSpc>
            </a:pPr>
            <a:r>
              <a:rPr lang="zh-CN" altLang="en-US" sz="2400" b="1" dirty="0"/>
              <a:t>将项目分解为更多的工作细目和子项目，使项目更小，更易管理，易操作</a:t>
            </a:r>
          </a:p>
          <a:p>
            <a:pPr eaLnBrk="1" hangingPunct="1">
              <a:lnSpc>
                <a:spcPct val="130000"/>
              </a:lnSpc>
            </a:pPr>
            <a:r>
              <a:rPr lang="zh-CN" altLang="en-US" sz="2400" b="1" dirty="0"/>
              <a:t>目的：</a:t>
            </a:r>
            <a:r>
              <a:rPr lang="zh-CN" altLang="en-US" sz="2400" b="1" u="sng" dirty="0"/>
              <a:t>提高估算成本，时间和资源的准确性</a:t>
            </a:r>
          </a:p>
          <a:p>
            <a:pPr eaLnBrk="1" hangingPunct="1">
              <a:lnSpc>
                <a:spcPct val="130000"/>
              </a:lnSpc>
            </a:pPr>
            <a:r>
              <a:rPr lang="zh-CN" altLang="en-US" sz="2400" b="1" dirty="0"/>
              <a:t>是对需求的进一步细化，是最后确定项目所有任务范围的过程</a:t>
            </a:r>
          </a:p>
          <a:p>
            <a:pPr eaLnBrk="1" hangingPunct="1">
              <a:lnSpc>
                <a:spcPct val="130000"/>
              </a:lnSpc>
            </a:pPr>
            <a:r>
              <a:rPr lang="zh-CN" altLang="en-US" sz="2400" b="1" dirty="0"/>
              <a:t>结果是</a:t>
            </a:r>
            <a:r>
              <a:rPr lang="zh-CN" altLang="en-US" sz="2400" b="1" u="sng" dirty="0"/>
              <a:t>任务分解结构</a:t>
            </a:r>
            <a:r>
              <a:rPr lang="en-US" altLang="zh-CN" sz="2400" b="1" u="sng" dirty="0"/>
              <a:t>(Work breakdown structure, WBS)</a:t>
            </a:r>
          </a:p>
        </p:txBody>
      </p:sp>
    </p:spTree>
  </p:cSld>
  <p:clrMapOvr>
    <a:masterClrMapping/>
  </p:clrMapOvr>
  <mc:AlternateContent xmlns:mc="http://schemas.openxmlformats.org/markup-compatibility/2006" xmlns:p14="http://schemas.microsoft.com/office/powerpoint/2010/main">
    <mc:Choice Requires="p14">
      <p:transition spd="slow" p14:dur="2000" advTm="107611"/>
    </mc:Choice>
    <mc:Fallback xmlns="">
      <p:transition spd="slow" advTm="10761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r>
              <a:rPr lang="zh-CN" altLang="en-US" dirty="0"/>
              <a:t>工作分解的步骤</a:t>
            </a:r>
          </a:p>
        </p:txBody>
      </p:sp>
      <p:sp>
        <p:nvSpPr>
          <p:cNvPr id="49155" name="Rectangle 3"/>
          <p:cNvSpPr>
            <a:spLocks noGrp="1" noChangeArrowheads="1"/>
          </p:cNvSpPr>
          <p:nvPr>
            <p:ph type="body" idx="1"/>
          </p:nvPr>
        </p:nvSpPr>
        <p:spPr>
          <a:xfrm>
            <a:off x="395288" y="1200150"/>
            <a:ext cx="7772400" cy="617538"/>
          </a:xfrm>
          <a:noFill/>
        </p:spPr>
        <p:txBody>
          <a:bodyPr/>
          <a:lstStyle/>
          <a:p>
            <a:pPr eaLnBrk="1" hangingPunct="1"/>
            <a:r>
              <a:rPr lang="en-US" altLang="zh-CN">
                <a:solidFill>
                  <a:srgbClr val="FD2F0D"/>
                </a:solidFill>
                <a:ea typeface="宋体" panose="02010600030101010101" pitchFamily="2" charset="-122"/>
              </a:rPr>
              <a:t>STEP4</a:t>
            </a:r>
            <a:r>
              <a:rPr lang="zh-CN" altLang="en-US">
                <a:solidFill>
                  <a:srgbClr val="FD2F0D"/>
                </a:solidFill>
                <a:ea typeface="宋体" panose="02010600030101010101" pitchFamily="2" charset="-122"/>
              </a:rPr>
              <a:t>：检查工作</a:t>
            </a:r>
          </a:p>
        </p:txBody>
      </p:sp>
      <p:sp>
        <p:nvSpPr>
          <p:cNvPr id="575492" name="Rectangle 4"/>
          <p:cNvSpPr>
            <a:spLocks noChangeArrowheads="1"/>
          </p:cNvSpPr>
          <p:nvPr/>
        </p:nvSpPr>
        <p:spPr bwMode="auto">
          <a:xfrm>
            <a:off x="496888" y="2041525"/>
            <a:ext cx="80772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90000"/>
              </a:lnSpc>
              <a:spcBef>
                <a:spcPct val="60000"/>
              </a:spcBef>
              <a:buClr>
                <a:schemeClr val="tx1"/>
              </a:buClr>
              <a:buSzPct val="75000"/>
              <a:buFont typeface="Wingdings" panose="05000000000000000000" pitchFamily="2" charset="2"/>
              <a:buNone/>
            </a:pPr>
            <a:r>
              <a:rPr kumimoji="0" lang="en-US" altLang="zh-CN" sz="2400">
                <a:solidFill>
                  <a:schemeClr val="tx1"/>
                </a:solidFill>
                <a:ea typeface="宋体" panose="02010600030101010101" pitchFamily="2" charset="-122"/>
              </a:rPr>
              <a:t>1. </a:t>
            </a:r>
            <a:r>
              <a:rPr kumimoji="0" lang="en-US" altLang="zh-CN" sz="2400">
                <a:solidFill>
                  <a:schemeClr val="tx1"/>
                </a:solidFill>
                <a:latin typeface="楷体_GB2312" pitchFamily="49" charset="-122"/>
                <a:ea typeface="楷体_GB2312" pitchFamily="49" charset="-122"/>
              </a:rPr>
              <a:t> </a:t>
            </a:r>
            <a:r>
              <a:rPr kumimoji="0" lang="zh-CN" altLang="en-US" sz="2400">
                <a:solidFill>
                  <a:schemeClr val="tx1"/>
                </a:solidFill>
                <a:latin typeface="楷体_GB2312" pitchFamily="49" charset="-122"/>
                <a:ea typeface="楷体_GB2312" pitchFamily="49" charset="-122"/>
              </a:rPr>
              <a:t>不进行这一层的工作，上一层的各项工作能否完成？</a:t>
            </a:r>
          </a:p>
          <a:p>
            <a:pPr eaLnBrk="1" hangingPunct="1">
              <a:lnSpc>
                <a:spcPct val="90000"/>
              </a:lnSpc>
              <a:spcBef>
                <a:spcPct val="60000"/>
              </a:spcBef>
              <a:buClr>
                <a:schemeClr val="tx1"/>
              </a:buClr>
              <a:buSzPct val="75000"/>
              <a:buFont typeface="Wingdings" panose="05000000000000000000" pitchFamily="2" charset="2"/>
              <a:buNone/>
            </a:pPr>
            <a:r>
              <a:rPr kumimoji="0" lang="en-US" altLang="zh-CN" sz="2400">
                <a:solidFill>
                  <a:schemeClr val="tx1"/>
                </a:solidFill>
                <a:latin typeface="楷体_GB2312" pitchFamily="49" charset="-122"/>
                <a:ea typeface="楷体_GB2312" pitchFamily="49" charset="-122"/>
              </a:rPr>
              <a:t>2. </a:t>
            </a:r>
            <a:r>
              <a:rPr kumimoji="0" lang="zh-CN" altLang="en-US" sz="2400">
                <a:solidFill>
                  <a:schemeClr val="tx1"/>
                </a:solidFill>
                <a:latin typeface="楷体_GB2312" pitchFamily="49" charset="-122"/>
                <a:ea typeface="楷体_GB2312" pitchFamily="49" charset="-122"/>
              </a:rPr>
              <a:t>完成了该层的所有工作，上一层的工作就一定能完成吗？</a:t>
            </a:r>
          </a:p>
          <a:p>
            <a:pPr eaLnBrk="1" hangingPunct="1">
              <a:lnSpc>
                <a:spcPct val="90000"/>
              </a:lnSpc>
              <a:spcBef>
                <a:spcPct val="60000"/>
              </a:spcBef>
              <a:buClr>
                <a:schemeClr val="tx1"/>
              </a:buClr>
              <a:buSzPct val="75000"/>
              <a:buFont typeface="Wingdings" panose="05000000000000000000" pitchFamily="2" charset="2"/>
              <a:buNone/>
            </a:pPr>
            <a:r>
              <a:rPr kumimoji="0" lang="en-US" altLang="zh-CN" sz="2400">
                <a:solidFill>
                  <a:schemeClr val="tx1"/>
                </a:solidFill>
                <a:latin typeface="楷体_GB2312" pitchFamily="49" charset="-122"/>
                <a:ea typeface="楷体_GB2312" pitchFamily="49" charset="-122"/>
              </a:rPr>
              <a:t>3. </a:t>
            </a:r>
            <a:r>
              <a:rPr kumimoji="0" lang="zh-CN" altLang="en-US" sz="2400">
                <a:solidFill>
                  <a:schemeClr val="tx1"/>
                </a:solidFill>
                <a:latin typeface="楷体_GB2312" pitchFamily="49" charset="-122"/>
                <a:ea typeface="楷体_GB2312" pitchFamily="49" charset="-122"/>
              </a:rPr>
              <a:t>根据检查，对当前层的工作进行增加、删除或者修改，或者对上层工作进行适当的整理；   </a:t>
            </a:r>
          </a:p>
          <a:p>
            <a:pPr eaLnBrk="1" hangingPunct="1">
              <a:lnSpc>
                <a:spcPct val="90000"/>
              </a:lnSpc>
              <a:spcBef>
                <a:spcPct val="60000"/>
              </a:spcBef>
              <a:buClr>
                <a:schemeClr val="tx1"/>
              </a:buClr>
              <a:buSzPct val="75000"/>
              <a:buFont typeface="Wingdings" panose="05000000000000000000" pitchFamily="2" charset="2"/>
              <a:buNone/>
            </a:pPr>
            <a:r>
              <a:rPr kumimoji="0" lang="en-US" altLang="zh-CN" sz="2400">
                <a:solidFill>
                  <a:schemeClr val="tx1"/>
                </a:solidFill>
                <a:latin typeface="楷体_GB2312" pitchFamily="49" charset="-122"/>
                <a:ea typeface="楷体_GB2312" pitchFamily="49" charset="-122"/>
              </a:rPr>
              <a:t>4. </a:t>
            </a:r>
            <a:r>
              <a:rPr kumimoji="0" lang="zh-CN" altLang="en-US" sz="2400">
                <a:solidFill>
                  <a:schemeClr val="tx1"/>
                </a:solidFill>
                <a:latin typeface="楷体_GB2312" pitchFamily="49" charset="-122"/>
                <a:ea typeface="楷体_GB2312" pitchFamily="49" charset="-122"/>
              </a:rPr>
              <a:t>本层各项工作的内容、范围和性质是否都已经明确？</a:t>
            </a:r>
          </a:p>
          <a:p>
            <a:pPr lvl="1" eaLnBrk="1" hangingPunct="1">
              <a:lnSpc>
                <a:spcPct val="90000"/>
              </a:lnSpc>
              <a:spcBef>
                <a:spcPct val="0"/>
              </a:spcBef>
              <a:buClr>
                <a:schemeClr val="tx1"/>
              </a:buClr>
              <a:buSzPct val="75000"/>
              <a:buFont typeface="Wingdings" panose="05000000000000000000" pitchFamily="2" charset="2"/>
              <a:buNone/>
            </a:pPr>
            <a:r>
              <a:rPr kumimoji="0" lang="zh-CN" altLang="en-US">
                <a:solidFill>
                  <a:schemeClr val="tx1"/>
                </a:solidFill>
                <a:latin typeface="楷体_GB2312" pitchFamily="49" charset="-122"/>
                <a:ea typeface="楷体_GB2312" pitchFamily="49" charset="-122"/>
              </a:rPr>
              <a:t>   </a:t>
            </a:r>
            <a:r>
              <a:rPr kumimoji="0" lang="en-US" altLang="zh-CN">
                <a:solidFill>
                  <a:schemeClr val="tx1"/>
                </a:solidFill>
                <a:latin typeface="楷体_GB2312" pitchFamily="49" charset="-122"/>
                <a:ea typeface="楷体_GB2312" pitchFamily="49" charset="-122"/>
              </a:rPr>
              <a:t>- </a:t>
            </a:r>
            <a:r>
              <a:rPr kumimoji="0" lang="zh-CN" altLang="en-US">
                <a:solidFill>
                  <a:schemeClr val="tx1"/>
                </a:solidFill>
                <a:latin typeface="楷体_GB2312" pitchFamily="49" charset="-122"/>
                <a:ea typeface="楷体_GB2312" pitchFamily="49" charset="-122"/>
              </a:rPr>
              <a:t>是，</a:t>
            </a:r>
            <a:r>
              <a:rPr kumimoji="0" lang="zh-CN" altLang="en-US" u="sng">
                <a:solidFill>
                  <a:schemeClr val="tx1"/>
                </a:solidFill>
                <a:latin typeface="楷体_GB2312" pitchFamily="49" charset="-122"/>
                <a:ea typeface="楷体_GB2312" pitchFamily="49" charset="-122"/>
              </a:rPr>
              <a:t>则需要写出相应的范围说明书</a:t>
            </a:r>
            <a:r>
              <a:rPr kumimoji="0" lang="zh-CN" altLang="en-US">
                <a:solidFill>
                  <a:schemeClr val="tx1"/>
                </a:solidFill>
                <a:latin typeface="楷体_GB2312" pitchFamily="49" charset="-122"/>
                <a:ea typeface="楷体_GB2312" pitchFamily="49" charset="-122"/>
              </a:rPr>
              <a:t>，该说明书就</a:t>
            </a:r>
          </a:p>
          <a:p>
            <a:pPr lvl="1" eaLnBrk="1" hangingPunct="1">
              <a:lnSpc>
                <a:spcPct val="90000"/>
              </a:lnSpc>
              <a:spcBef>
                <a:spcPct val="0"/>
              </a:spcBef>
              <a:buClr>
                <a:schemeClr val="tx1"/>
              </a:buClr>
              <a:buSzPct val="75000"/>
              <a:buFont typeface="Wingdings" panose="05000000000000000000" pitchFamily="2" charset="2"/>
              <a:buNone/>
            </a:pPr>
            <a:r>
              <a:rPr kumimoji="0" lang="zh-CN" altLang="en-US">
                <a:solidFill>
                  <a:schemeClr val="tx1"/>
                </a:solidFill>
                <a:latin typeface="楷体_GB2312" pitchFamily="49" charset="-122"/>
                <a:ea typeface="楷体_GB2312" pitchFamily="49" charset="-122"/>
              </a:rPr>
              <a:t>     是工作包的范围说明书；</a:t>
            </a:r>
          </a:p>
          <a:p>
            <a:pPr lvl="1" eaLnBrk="1" hangingPunct="1">
              <a:lnSpc>
                <a:spcPct val="90000"/>
              </a:lnSpc>
              <a:spcBef>
                <a:spcPct val="0"/>
              </a:spcBef>
              <a:buClr>
                <a:schemeClr val="tx1"/>
              </a:buClr>
              <a:buSzPct val="75000"/>
              <a:buFont typeface="Wingdings" panose="05000000000000000000" pitchFamily="2" charset="2"/>
              <a:buNone/>
            </a:pPr>
            <a:r>
              <a:rPr kumimoji="0" lang="zh-CN" altLang="en-US">
                <a:solidFill>
                  <a:schemeClr val="tx1"/>
                </a:solidFill>
                <a:latin typeface="楷体_GB2312" pitchFamily="49" charset="-122"/>
                <a:ea typeface="楷体_GB2312" pitchFamily="49" charset="-122"/>
              </a:rPr>
              <a:t>   </a:t>
            </a:r>
            <a:r>
              <a:rPr kumimoji="0" lang="en-US" altLang="zh-CN">
                <a:solidFill>
                  <a:schemeClr val="tx1"/>
                </a:solidFill>
                <a:latin typeface="楷体_GB2312" pitchFamily="49" charset="-122"/>
                <a:ea typeface="楷体_GB2312" pitchFamily="49" charset="-122"/>
              </a:rPr>
              <a:t>- </a:t>
            </a:r>
            <a:r>
              <a:rPr kumimoji="0" lang="zh-CN" altLang="en-US">
                <a:solidFill>
                  <a:schemeClr val="tx1"/>
                </a:solidFill>
                <a:latin typeface="楷体_GB2312" pitchFamily="49" charset="-122"/>
                <a:ea typeface="楷体_GB2312" pitchFamily="49" charset="-122"/>
              </a:rPr>
              <a:t>否，进行必要的修改和补充。</a:t>
            </a:r>
          </a:p>
        </p:txBody>
      </p:sp>
      <mc:AlternateContent xmlns:mc="http://schemas.openxmlformats.org/markup-compatibility/2006" xmlns:p14="http://schemas.microsoft.com/office/powerpoint/2010/main">
        <mc:Choice Requires="p14">
          <p:contentPart p14:bwMode="auto" r:id="rId4">
            <p14:nvContentPartPr>
              <p14:cNvPr id="47110" name="Ink 6"/>
              <p14:cNvContentPartPr>
                <a14:cpLocks xmlns:a14="http://schemas.microsoft.com/office/drawing/2010/main" noRot="1" noChangeAspect="1" noEditPoints="1" noChangeArrowheads="1" noChangeShapeType="1"/>
              </p14:cNvContentPartPr>
              <p14:nvPr/>
            </p14:nvContentPartPr>
            <p14:xfrm>
              <a:off x="803275" y="4133850"/>
              <a:ext cx="411163" cy="73025"/>
            </p14:xfrm>
          </p:contentPart>
        </mc:Choice>
        <mc:Fallback xmlns="">
          <p:pic>
            <p:nvPicPr>
              <p:cNvPr id="47110" name="Ink 6"/>
              <p:cNvPicPr>
                <a:picLocks noRot="1" noChangeAspect="1" noEditPoints="1" noChangeArrowheads="1" noChangeShapeType="1"/>
              </p:cNvPicPr>
              <p:nvPr/>
            </p:nvPicPr>
            <p:blipFill>
              <a:blip r:embed="rId7"/>
              <a:stretch>
                <a:fillRect/>
              </a:stretch>
            </p:blipFill>
            <p:spPr>
              <a:xfrm>
                <a:off x="774857" y="4019456"/>
                <a:ext cx="467999" cy="30145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111" name="Ink 7"/>
              <p14:cNvContentPartPr>
                <a14:cpLocks xmlns:a14="http://schemas.microsoft.com/office/drawing/2010/main" noRot="1" noChangeAspect="1" noEditPoints="1" noChangeArrowheads="1" noChangeShapeType="1"/>
              </p14:cNvContentPartPr>
              <p14:nvPr/>
            </p14:nvContentPartPr>
            <p14:xfrm>
              <a:off x="892175" y="5018088"/>
              <a:ext cx="269875" cy="90487"/>
            </p14:xfrm>
          </p:contentPart>
        </mc:Choice>
        <mc:Fallback xmlns="">
          <p:pic>
            <p:nvPicPr>
              <p:cNvPr id="47111" name="Ink 7"/>
              <p:cNvPicPr>
                <a:picLocks noRot="1" noChangeAspect="1" noEditPoints="1" noChangeArrowheads="1" noChangeShapeType="1"/>
              </p:cNvPicPr>
              <p:nvPr/>
            </p:nvPicPr>
            <p:blipFill>
              <a:blip r:embed="rId9"/>
              <a:stretch>
                <a:fillRect/>
              </a:stretch>
            </p:blipFill>
            <p:spPr>
              <a:xfrm>
                <a:off x="863748" y="4904261"/>
                <a:ext cx="326729" cy="318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112" name="Ink 8"/>
              <p14:cNvContentPartPr>
                <a14:cpLocks xmlns:a14="http://schemas.microsoft.com/office/drawing/2010/main" noRot="1" noChangeAspect="1" noEditPoints="1" noChangeArrowheads="1" noChangeShapeType="1"/>
              </p14:cNvContentPartPr>
              <p14:nvPr/>
            </p14:nvContentPartPr>
            <p14:xfrm>
              <a:off x="2347913" y="1544638"/>
              <a:ext cx="760412" cy="304800"/>
            </p14:xfrm>
          </p:contentPart>
        </mc:Choice>
        <mc:Fallback xmlns="">
          <p:pic>
            <p:nvPicPr>
              <p:cNvPr id="47112" name="Ink 8"/>
              <p:cNvPicPr>
                <a:picLocks noRot="1" noChangeAspect="1" noEditPoints="1" noChangeArrowheads="1" noChangeShapeType="1"/>
              </p:cNvPicPr>
              <p:nvPr/>
            </p:nvPicPr>
            <p:blipFill>
              <a:blip r:embed="rId11"/>
              <a:stretch>
                <a:fillRect/>
              </a:stretch>
            </p:blipFill>
            <p:spPr>
              <a:xfrm>
                <a:off x="2319483" y="1430563"/>
                <a:ext cx="817272" cy="532950"/>
              </a:xfrm>
              <a:prstGeom prst="rect">
                <a:avLst/>
              </a:prstGeom>
            </p:spPr>
          </p:pic>
        </mc:Fallback>
      </mc:AlternateContent>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601"/>
    </mc:Choice>
    <mc:Fallback xmlns="">
      <p:transition spd="slow" advTm="5260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5492">
                                            <p:txEl>
                                              <p:pRg st="0" end="0"/>
                                            </p:txEl>
                                          </p:spTgt>
                                        </p:tgtEl>
                                        <p:attrNameLst>
                                          <p:attrName>style.visibility</p:attrName>
                                        </p:attrNameLst>
                                      </p:cBhvr>
                                      <p:to>
                                        <p:strVal val="visible"/>
                                      </p:to>
                                    </p:set>
                                    <p:anim calcmode="lin" valueType="num">
                                      <p:cBhvr additive="base">
                                        <p:cTn id="7" dur="500" fill="hold"/>
                                        <p:tgtEl>
                                          <p:spTgt spid="57549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54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5492">
                                            <p:txEl>
                                              <p:pRg st="1" end="1"/>
                                            </p:txEl>
                                          </p:spTgt>
                                        </p:tgtEl>
                                        <p:attrNameLst>
                                          <p:attrName>style.visibility</p:attrName>
                                        </p:attrNameLst>
                                      </p:cBhvr>
                                      <p:to>
                                        <p:strVal val="visible"/>
                                      </p:to>
                                    </p:set>
                                    <p:anim calcmode="lin" valueType="num">
                                      <p:cBhvr additive="base">
                                        <p:cTn id="13" dur="500" fill="hold"/>
                                        <p:tgtEl>
                                          <p:spTgt spid="57549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54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5492">
                                            <p:txEl>
                                              <p:pRg st="2" end="2"/>
                                            </p:txEl>
                                          </p:spTgt>
                                        </p:tgtEl>
                                        <p:attrNameLst>
                                          <p:attrName>style.visibility</p:attrName>
                                        </p:attrNameLst>
                                      </p:cBhvr>
                                      <p:to>
                                        <p:strVal val="visible"/>
                                      </p:to>
                                    </p:set>
                                    <p:anim calcmode="lin" valueType="num">
                                      <p:cBhvr additive="base">
                                        <p:cTn id="19" dur="500" fill="hold"/>
                                        <p:tgtEl>
                                          <p:spTgt spid="57549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549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5492">
                                            <p:txEl>
                                              <p:pRg st="3" end="3"/>
                                            </p:txEl>
                                          </p:spTgt>
                                        </p:tgtEl>
                                        <p:attrNameLst>
                                          <p:attrName>style.visibility</p:attrName>
                                        </p:attrNameLst>
                                      </p:cBhvr>
                                      <p:to>
                                        <p:strVal val="visible"/>
                                      </p:to>
                                    </p:set>
                                    <p:anim calcmode="lin" valueType="num">
                                      <p:cBhvr additive="base">
                                        <p:cTn id="25" dur="500" fill="hold"/>
                                        <p:tgtEl>
                                          <p:spTgt spid="57549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75492">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75492">
                                            <p:txEl>
                                              <p:pRg st="4" end="4"/>
                                            </p:txEl>
                                          </p:spTgt>
                                        </p:tgtEl>
                                        <p:attrNameLst>
                                          <p:attrName>style.visibility</p:attrName>
                                        </p:attrNameLst>
                                      </p:cBhvr>
                                      <p:to>
                                        <p:strVal val="visible"/>
                                      </p:to>
                                    </p:set>
                                    <p:anim calcmode="lin" valueType="num">
                                      <p:cBhvr additive="base">
                                        <p:cTn id="29" dur="500" fill="hold"/>
                                        <p:tgtEl>
                                          <p:spTgt spid="575492">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75492">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75492">
                                            <p:txEl>
                                              <p:pRg st="5" end="5"/>
                                            </p:txEl>
                                          </p:spTgt>
                                        </p:tgtEl>
                                        <p:attrNameLst>
                                          <p:attrName>style.visibility</p:attrName>
                                        </p:attrNameLst>
                                      </p:cBhvr>
                                      <p:to>
                                        <p:strVal val="visible"/>
                                      </p:to>
                                    </p:set>
                                    <p:anim calcmode="lin" valueType="num">
                                      <p:cBhvr additive="base">
                                        <p:cTn id="33" dur="500" fill="hold"/>
                                        <p:tgtEl>
                                          <p:spTgt spid="575492">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75492">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75492">
                                            <p:txEl>
                                              <p:pRg st="6" end="6"/>
                                            </p:txEl>
                                          </p:spTgt>
                                        </p:tgtEl>
                                        <p:attrNameLst>
                                          <p:attrName>style.visibility</p:attrName>
                                        </p:attrNameLst>
                                      </p:cBhvr>
                                      <p:to>
                                        <p:strVal val="visible"/>
                                      </p:to>
                                    </p:set>
                                    <p:anim calcmode="lin" valueType="num">
                                      <p:cBhvr additive="base">
                                        <p:cTn id="37" dur="500" fill="hold"/>
                                        <p:tgtEl>
                                          <p:spTgt spid="575492">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7549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2"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r>
              <a:rPr lang="zh-CN" altLang="en-US" dirty="0"/>
              <a:t>工作分解的流程</a:t>
            </a:r>
          </a:p>
        </p:txBody>
      </p:sp>
      <p:grpSp>
        <p:nvGrpSpPr>
          <p:cNvPr id="51203" name="Group 3"/>
          <p:cNvGrpSpPr>
            <a:grpSpLocks/>
          </p:cNvGrpSpPr>
          <p:nvPr/>
        </p:nvGrpSpPr>
        <p:grpSpPr bwMode="auto">
          <a:xfrm>
            <a:off x="382588" y="1560513"/>
            <a:ext cx="8428037" cy="4054475"/>
            <a:chOff x="603" y="1276"/>
            <a:chExt cx="5309" cy="2554"/>
          </a:xfrm>
        </p:grpSpPr>
        <p:sp>
          <p:nvSpPr>
            <p:cNvPr id="51205" name="AutoShape 4"/>
            <p:cNvSpPr>
              <a:spLocks noChangeArrowheads="1"/>
            </p:cNvSpPr>
            <p:nvPr/>
          </p:nvSpPr>
          <p:spPr bwMode="auto">
            <a:xfrm>
              <a:off x="1851" y="1276"/>
              <a:ext cx="576" cy="240"/>
            </a:xfrm>
            <a:prstGeom prst="flowChartProcess">
              <a:avLst/>
            </a:prstGeom>
            <a:solidFill>
              <a:srgbClr val="CCFFCC"/>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a:solidFill>
                    <a:srgbClr val="C00000"/>
                  </a:solidFill>
                  <a:ea typeface="宋体" panose="02010600030101010101" pitchFamily="2" charset="-122"/>
                </a:rPr>
                <a:t>第一层</a:t>
              </a:r>
            </a:p>
          </p:txBody>
        </p:sp>
        <p:sp>
          <p:nvSpPr>
            <p:cNvPr id="51206" name="AutoShape 5"/>
            <p:cNvSpPr>
              <a:spLocks noChangeArrowheads="1"/>
            </p:cNvSpPr>
            <p:nvPr/>
          </p:nvSpPr>
          <p:spPr bwMode="auto">
            <a:xfrm>
              <a:off x="1851" y="1756"/>
              <a:ext cx="576" cy="240"/>
            </a:xfrm>
            <a:prstGeom prst="flowChartProcess">
              <a:avLst/>
            </a:prstGeom>
            <a:solidFill>
              <a:srgbClr val="CCFFCC"/>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a:solidFill>
                    <a:srgbClr val="C00000"/>
                  </a:solidFill>
                  <a:ea typeface="宋体" panose="02010600030101010101" pitchFamily="2" charset="-122"/>
                </a:rPr>
                <a:t>第二层</a:t>
              </a:r>
            </a:p>
          </p:txBody>
        </p:sp>
        <p:sp>
          <p:nvSpPr>
            <p:cNvPr id="51207" name="Text Box 6"/>
            <p:cNvSpPr txBox="1">
              <a:spLocks noChangeArrowheads="1"/>
            </p:cNvSpPr>
            <p:nvPr/>
          </p:nvSpPr>
          <p:spPr bwMode="auto">
            <a:xfrm>
              <a:off x="603" y="1324"/>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lang="zh-CN" altLang="en-US" sz="2000">
                  <a:solidFill>
                    <a:srgbClr val="C00000"/>
                  </a:solidFill>
                  <a:latin typeface="Times New Roman" panose="02020603050405020304" pitchFamily="18" charset="0"/>
                  <a:ea typeface="宋体" panose="02010600030101010101" pitchFamily="2" charset="-122"/>
                </a:rPr>
                <a:t>开   始</a:t>
              </a:r>
            </a:p>
          </p:txBody>
        </p:sp>
        <p:sp>
          <p:nvSpPr>
            <p:cNvPr id="51208" name="Text Box 7"/>
            <p:cNvSpPr txBox="1">
              <a:spLocks noChangeArrowheads="1"/>
            </p:cNvSpPr>
            <p:nvPr/>
          </p:nvSpPr>
          <p:spPr bwMode="auto">
            <a:xfrm>
              <a:off x="603" y="1804"/>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lang="zh-CN" altLang="en-US" sz="2000">
                  <a:solidFill>
                    <a:srgbClr val="C00000"/>
                  </a:solidFill>
                  <a:latin typeface="Times New Roman" panose="02020603050405020304" pitchFamily="18" charset="0"/>
                  <a:ea typeface="宋体" panose="02010600030101010101" pitchFamily="2" charset="-122"/>
                </a:rPr>
                <a:t>第一步</a:t>
              </a:r>
            </a:p>
          </p:txBody>
        </p:sp>
        <p:sp>
          <p:nvSpPr>
            <p:cNvPr id="51209" name="Text Box 8"/>
            <p:cNvSpPr txBox="1">
              <a:spLocks noChangeArrowheads="1"/>
            </p:cNvSpPr>
            <p:nvPr/>
          </p:nvSpPr>
          <p:spPr bwMode="auto">
            <a:xfrm>
              <a:off x="603" y="231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lang="zh-CN" altLang="en-US" sz="2000">
                  <a:solidFill>
                    <a:srgbClr val="C00000"/>
                  </a:solidFill>
                  <a:latin typeface="Times New Roman" panose="02020603050405020304" pitchFamily="18" charset="0"/>
                  <a:ea typeface="宋体" panose="02010600030101010101" pitchFamily="2" charset="-122"/>
                </a:rPr>
                <a:t>第二步</a:t>
              </a:r>
            </a:p>
          </p:txBody>
        </p:sp>
        <p:sp>
          <p:nvSpPr>
            <p:cNvPr id="51210" name="Text Box 9"/>
            <p:cNvSpPr txBox="1">
              <a:spLocks noChangeArrowheads="1"/>
            </p:cNvSpPr>
            <p:nvPr/>
          </p:nvSpPr>
          <p:spPr bwMode="auto">
            <a:xfrm>
              <a:off x="603" y="293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lang="zh-CN" altLang="en-US" sz="2000">
                  <a:solidFill>
                    <a:srgbClr val="C00000"/>
                  </a:solidFill>
                  <a:latin typeface="Times New Roman" panose="02020603050405020304" pitchFamily="18" charset="0"/>
                  <a:ea typeface="宋体" panose="02010600030101010101" pitchFamily="2" charset="-122"/>
                </a:rPr>
                <a:t>第三步</a:t>
              </a:r>
            </a:p>
          </p:txBody>
        </p:sp>
        <p:sp>
          <p:nvSpPr>
            <p:cNvPr id="51211" name="Text Box 10"/>
            <p:cNvSpPr txBox="1">
              <a:spLocks noChangeArrowheads="1"/>
            </p:cNvSpPr>
            <p:nvPr/>
          </p:nvSpPr>
          <p:spPr bwMode="auto">
            <a:xfrm>
              <a:off x="3307" y="1287"/>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a:solidFill>
                    <a:srgbClr val="C00000"/>
                  </a:solidFill>
                  <a:latin typeface="Times New Roman" panose="02020603050405020304" pitchFamily="18" charset="0"/>
                  <a:ea typeface="宋体" panose="02010600030101010101" pitchFamily="2" charset="-122"/>
                </a:rPr>
                <a:t>项目名称</a:t>
              </a:r>
            </a:p>
          </p:txBody>
        </p:sp>
        <p:sp>
          <p:nvSpPr>
            <p:cNvPr id="51212" name="AutoShape 11"/>
            <p:cNvSpPr>
              <a:spLocks noChangeArrowheads="1"/>
            </p:cNvSpPr>
            <p:nvPr/>
          </p:nvSpPr>
          <p:spPr bwMode="auto">
            <a:xfrm>
              <a:off x="1755" y="2236"/>
              <a:ext cx="768" cy="384"/>
            </a:xfrm>
            <a:prstGeom prst="flowChartDecision">
              <a:avLst/>
            </a:prstGeom>
            <a:solidFill>
              <a:srgbClr val="CCFFCC"/>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a:solidFill>
                    <a:srgbClr val="C00000"/>
                  </a:solidFill>
                  <a:ea typeface="宋体" panose="02010600030101010101" pitchFamily="2" charset="-122"/>
                </a:rPr>
                <a:t>判断</a:t>
              </a:r>
            </a:p>
          </p:txBody>
        </p:sp>
        <p:sp>
          <p:nvSpPr>
            <p:cNvPr id="51213" name="Text Box 12"/>
            <p:cNvSpPr txBox="1">
              <a:spLocks noChangeArrowheads="1"/>
            </p:cNvSpPr>
            <p:nvPr/>
          </p:nvSpPr>
          <p:spPr bwMode="auto">
            <a:xfrm>
              <a:off x="3291" y="2333"/>
              <a:ext cx="26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a:solidFill>
                    <a:srgbClr val="C00000"/>
                  </a:solidFill>
                  <a:latin typeface="Times New Roman" panose="02020603050405020304" pitchFamily="18" charset="0"/>
                  <a:ea typeface="宋体" panose="02010600030101010101" pitchFamily="2" charset="-122"/>
                </a:rPr>
                <a:t>能否估算各个部分所需的时间和费用？</a:t>
              </a:r>
            </a:p>
          </p:txBody>
        </p:sp>
        <p:sp>
          <p:nvSpPr>
            <p:cNvPr id="51214" name="AutoShape 13"/>
            <p:cNvSpPr>
              <a:spLocks noChangeArrowheads="1"/>
            </p:cNvSpPr>
            <p:nvPr/>
          </p:nvSpPr>
          <p:spPr bwMode="auto">
            <a:xfrm>
              <a:off x="1851" y="3532"/>
              <a:ext cx="576" cy="240"/>
            </a:xfrm>
            <a:prstGeom prst="flowChartProcess">
              <a:avLst/>
            </a:prstGeom>
            <a:solidFill>
              <a:srgbClr val="CCFFCC"/>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a:solidFill>
                    <a:srgbClr val="C00000"/>
                  </a:solidFill>
                  <a:ea typeface="宋体" panose="02010600030101010101" pitchFamily="2" charset="-122"/>
                </a:rPr>
                <a:t>检查</a:t>
              </a:r>
            </a:p>
          </p:txBody>
        </p:sp>
        <p:sp>
          <p:nvSpPr>
            <p:cNvPr id="51215" name="Text Box 14"/>
            <p:cNvSpPr txBox="1">
              <a:spLocks noChangeArrowheads="1"/>
            </p:cNvSpPr>
            <p:nvPr/>
          </p:nvSpPr>
          <p:spPr bwMode="auto">
            <a:xfrm>
              <a:off x="603" y="3580"/>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lang="zh-CN" altLang="en-US" sz="2000">
                  <a:solidFill>
                    <a:srgbClr val="C00000"/>
                  </a:solidFill>
                  <a:latin typeface="Times New Roman" panose="02020603050405020304" pitchFamily="18" charset="0"/>
                  <a:ea typeface="宋体" panose="02010600030101010101" pitchFamily="2" charset="-122"/>
                </a:rPr>
                <a:t>第四步</a:t>
              </a:r>
            </a:p>
          </p:txBody>
        </p:sp>
        <p:sp>
          <p:nvSpPr>
            <p:cNvPr id="51216" name="Line 15"/>
            <p:cNvSpPr>
              <a:spLocks noChangeShapeType="1"/>
            </p:cNvSpPr>
            <p:nvPr/>
          </p:nvSpPr>
          <p:spPr bwMode="auto">
            <a:xfrm>
              <a:off x="2139" y="1516"/>
              <a:ext cx="0" cy="240"/>
            </a:xfrm>
            <a:prstGeom prst="line">
              <a:avLst/>
            </a:prstGeom>
            <a:noFill/>
            <a:ln w="19050">
              <a:solidFill>
                <a:srgbClr val="00CC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17" name="Line 16"/>
            <p:cNvSpPr>
              <a:spLocks noChangeShapeType="1"/>
            </p:cNvSpPr>
            <p:nvPr/>
          </p:nvSpPr>
          <p:spPr bwMode="auto">
            <a:xfrm>
              <a:off x="2139" y="1996"/>
              <a:ext cx="0" cy="240"/>
            </a:xfrm>
            <a:prstGeom prst="line">
              <a:avLst/>
            </a:prstGeom>
            <a:noFill/>
            <a:ln w="19050">
              <a:solidFill>
                <a:srgbClr val="00CC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18" name="Line 17"/>
            <p:cNvSpPr>
              <a:spLocks noChangeShapeType="1"/>
            </p:cNvSpPr>
            <p:nvPr/>
          </p:nvSpPr>
          <p:spPr bwMode="auto">
            <a:xfrm>
              <a:off x="2139" y="2620"/>
              <a:ext cx="0" cy="288"/>
            </a:xfrm>
            <a:prstGeom prst="line">
              <a:avLst/>
            </a:prstGeom>
            <a:noFill/>
            <a:ln w="19050">
              <a:solidFill>
                <a:srgbClr val="00CC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19" name="Text Box 18"/>
            <p:cNvSpPr txBox="1">
              <a:spLocks noChangeArrowheads="1"/>
            </p:cNvSpPr>
            <p:nvPr/>
          </p:nvSpPr>
          <p:spPr bwMode="auto">
            <a:xfrm>
              <a:off x="3307" y="1739"/>
              <a:ext cx="26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a:solidFill>
                    <a:srgbClr val="C00000"/>
                  </a:solidFill>
                  <a:latin typeface="Times New Roman" panose="02020603050405020304" pitchFamily="18" charset="0"/>
                  <a:ea typeface="宋体" panose="02010600030101010101" pitchFamily="2" charset="-122"/>
                </a:rPr>
                <a:t>主要提交成果有那些？哪些主要阶段？</a:t>
              </a:r>
            </a:p>
          </p:txBody>
        </p:sp>
        <p:sp>
          <p:nvSpPr>
            <p:cNvPr id="51220" name="Text Box 19"/>
            <p:cNvSpPr txBox="1">
              <a:spLocks noChangeArrowheads="1"/>
            </p:cNvSpPr>
            <p:nvPr/>
          </p:nvSpPr>
          <p:spPr bwMode="auto">
            <a:xfrm>
              <a:off x="3307" y="3543"/>
              <a:ext cx="14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a:solidFill>
                    <a:srgbClr val="C00000"/>
                  </a:solidFill>
                  <a:latin typeface="Times New Roman" panose="02020603050405020304" pitchFamily="18" charset="0"/>
                  <a:ea typeface="宋体" panose="02010600030101010101" pitchFamily="2" charset="-122"/>
                </a:rPr>
                <a:t>增加、删除或修改？</a:t>
              </a:r>
            </a:p>
          </p:txBody>
        </p:sp>
        <p:sp>
          <p:nvSpPr>
            <p:cNvPr id="51221" name="Text Box 20"/>
            <p:cNvSpPr txBox="1">
              <a:spLocks noChangeArrowheads="1"/>
            </p:cNvSpPr>
            <p:nvPr/>
          </p:nvSpPr>
          <p:spPr bwMode="auto">
            <a:xfrm>
              <a:off x="3307" y="2891"/>
              <a:ext cx="26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a:solidFill>
                    <a:srgbClr val="C00000"/>
                  </a:solidFill>
                  <a:latin typeface="Times New Roman" panose="02020603050405020304" pitchFamily="18" charset="0"/>
                  <a:ea typeface="宋体" panose="02010600030101010101" pitchFamily="2" charset="-122"/>
                </a:rPr>
                <a:t>对上层的内容进行细分，结果可核实？</a:t>
              </a:r>
            </a:p>
            <a:p>
              <a:pPr eaLnBrk="1" hangingPunct="1">
                <a:spcBef>
                  <a:spcPct val="0"/>
                </a:spcBef>
                <a:buFontTx/>
                <a:buNone/>
              </a:pPr>
              <a:r>
                <a:rPr lang="zh-CN" altLang="en-US" sz="1800">
                  <a:solidFill>
                    <a:srgbClr val="C00000"/>
                  </a:solidFill>
                  <a:latin typeface="Times New Roman" panose="02020603050405020304" pitchFamily="18" charset="0"/>
                  <a:ea typeface="宋体" panose="02010600030101010101" pitchFamily="2" charset="-122"/>
                </a:rPr>
                <a:t>是否细到足够的程度？</a:t>
              </a:r>
            </a:p>
          </p:txBody>
        </p:sp>
        <p:sp>
          <p:nvSpPr>
            <p:cNvPr id="51222" name="Line 21"/>
            <p:cNvSpPr>
              <a:spLocks noChangeShapeType="1"/>
            </p:cNvSpPr>
            <p:nvPr/>
          </p:nvSpPr>
          <p:spPr bwMode="auto">
            <a:xfrm>
              <a:off x="1419" y="2428"/>
              <a:ext cx="0" cy="1200"/>
            </a:xfrm>
            <a:prstGeom prst="line">
              <a:avLst/>
            </a:prstGeom>
            <a:noFill/>
            <a:ln w="19050">
              <a:solidFill>
                <a:srgbClr val="00CC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223" name="Line 22"/>
            <p:cNvSpPr>
              <a:spLocks noChangeShapeType="1"/>
            </p:cNvSpPr>
            <p:nvPr/>
          </p:nvSpPr>
          <p:spPr bwMode="auto">
            <a:xfrm>
              <a:off x="1419" y="3628"/>
              <a:ext cx="432" cy="0"/>
            </a:xfrm>
            <a:prstGeom prst="line">
              <a:avLst/>
            </a:prstGeom>
            <a:noFill/>
            <a:ln w="19050">
              <a:solidFill>
                <a:srgbClr val="00CC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24" name="Line 23"/>
            <p:cNvSpPr>
              <a:spLocks noChangeShapeType="1"/>
            </p:cNvSpPr>
            <p:nvPr/>
          </p:nvSpPr>
          <p:spPr bwMode="auto">
            <a:xfrm>
              <a:off x="1419" y="2428"/>
              <a:ext cx="336" cy="0"/>
            </a:xfrm>
            <a:prstGeom prst="line">
              <a:avLst/>
            </a:prstGeom>
            <a:noFill/>
            <a:ln w="19050">
              <a:solidFill>
                <a:srgbClr val="00CC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225" name="Line 24"/>
            <p:cNvSpPr>
              <a:spLocks noChangeShapeType="1"/>
            </p:cNvSpPr>
            <p:nvPr/>
          </p:nvSpPr>
          <p:spPr bwMode="auto">
            <a:xfrm flipH="1">
              <a:off x="2523" y="2428"/>
              <a:ext cx="432" cy="0"/>
            </a:xfrm>
            <a:prstGeom prst="line">
              <a:avLst/>
            </a:prstGeom>
            <a:noFill/>
            <a:ln w="19050">
              <a:solidFill>
                <a:srgbClr val="00CC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26" name="Freeform 25"/>
            <p:cNvSpPr>
              <a:spLocks/>
            </p:cNvSpPr>
            <p:nvPr/>
          </p:nvSpPr>
          <p:spPr bwMode="auto">
            <a:xfrm>
              <a:off x="2955" y="2428"/>
              <a:ext cx="3" cy="606"/>
            </a:xfrm>
            <a:custGeom>
              <a:avLst/>
              <a:gdLst>
                <a:gd name="T0" fmla="*/ 0 w 3"/>
                <a:gd name="T1" fmla="*/ 0 h 606"/>
                <a:gd name="T2" fmla="*/ 3 w 3"/>
                <a:gd name="T3" fmla="*/ 606 h 606"/>
                <a:gd name="T4" fmla="*/ 0 60000 65536"/>
                <a:gd name="T5" fmla="*/ 0 60000 65536"/>
                <a:gd name="T6" fmla="*/ 0 w 3"/>
                <a:gd name="T7" fmla="*/ 0 h 606"/>
                <a:gd name="T8" fmla="*/ 3 w 3"/>
                <a:gd name="T9" fmla="*/ 606 h 606"/>
              </a:gdLst>
              <a:ahLst/>
              <a:cxnLst>
                <a:cxn ang="T4">
                  <a:pos x="T0" y="T1"/>
                </a:cxn>
                <a:cxn ang="T5">
                  <a:pos x="T2" y="T3"/>
                </a:cxn>
              </a:cxnLst>
              <a:rect l="T6" t="T7" r="T8" b="T9"/>
              <a:pathLst>
                <a:path w="3" h="606">
                  <a:moveTo>
                    <a:pt x="0" y="0"/>
                  </a:moveTo>
                  <a:lnTo>
                    <a:pt x="3" y="606"/>
                  </a:lnTo>
                </a:path>
              </a:pathLst>
            </a:custGeom>
            <a:noFill/>
            <a:ln w="12700">
              <a:solidFill>
                <a:srgbClr val="00CC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1227" name="AutoShape 26"/>
            <p:cNvSpPr>
              <a:spLocks noChangeArrowheads="1"/>
            </p:cNvSpPr>
            <p:nvPr/>
          </p:nvSpPr>
          <p:spPr bwMode="auto">
            <a:xfrm>
              <a:off x="1755" y="2908"/>
              <a:ext cx="768" cy="240"/>
            </a:xfrm>
            <a:prstGeom prst="flowChartPreparation">
              <a:avLst/>
            </a:prstGeom>
            <a:solidFill>
              <a:srgbClr val="CCFFCC"/>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a:solidFill>
                    <a:srgbClr val="C00000"/>
                  </a:solidFill>
                  <a:ea typeface="宋体" panose="02010600030101010101" pitchFamily="2" charset="-122"/>
                </a:rPr>
                <a:t>细分</a:t>
              </a:r>
            </a:p>
          </p:txBody>
        </p:sp>
        <p:sp>
          <p:nvSpPr>
            <p:cNvPr id="51228" name="Freeform 27"/>
            <p:cNvSpPr>
              <a:spLocks/>
            </p:cNvSpPr>
            <p:nvPr/>
          </p:nvSpPr>
          <p:spPr bwMode="auto">
            <a:xfrm>
              <a:off x="2523" y="3025"/>
              <a:ext cx="432" cy="3"/>
            </a:xfrm>
            <a:custGeom>
              <a:avLst/>
              <a:gdLst>
                <a:gd name="T0" fmla="*/ 0 w 432"/>
                <a:gd name="T1" fmla="*/ 0 h 3"/>
                <a:gd name="T2" fmla="*/ 432 w 432"/>
                <a:gd name="T3" fmla="*/ 3 h 3"/>
                <a:gd name="T4" fmla="*/ 0 60000 65536"/>
                <a:gd name="T5" fmla="*/ 0 60000 65536"/>
                <a:gd name="T6" fmla="*/ 0 w 432"/>
                <a:gd name="T7" fmla="*/ 0 h 3"/>
                <a:gd name="T8" fmla="*/ 432 w 432"/>
                <a:gd name="T9" fmla="*/ 3 h 3"/>
              </a:gdLst>
              <a:ahLst/>
              <a:cxnLst>
                <a:cxn ang="T4">
                  <a:pos x="T0" y="T1"/>
                </a:cxn>
                <a:cxn ang="T5">
                  <a:pos x="T2" y="T3"/>
                </a:cxn>
              </a:cxnLst>
              <a:rect l="T6" t="T7" r="T8" b="T9"/>
              <a:pathLst>
                <a:path w="432" h="3">
                  <a:moveTo>
                    <a:pt x="0" y="0"/>
                  </a:moveTo>
                  <a:lnTo>
                    <a:pt x="432" y="3"/>
                  </a:lnTo>
                </a:path>
              </a:pathLst>
            </a:custGeom>
            <a:noFill/>
            <a:ln w="9525">
              <a:solidFill>
                <a:srgbClr val="00CC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1229" name="Text Box 28"/>
            <p:cNvSpPr txBox="1">
              <a:spLocks noChangeArrowheads="1"/>
            </p:cNvSpPr>
            <p:nvPr/>
          </p:nvSpPr>
          <p:spPr bwMode="auto">
            <a:xfrm>
              <a:off x="1419" y="2201"/>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600">
                  <a:solidFill>
                    <a:srgbClr val="C00000"/>
                  </a:solidFill>
                  <a:latin typeface="Times New Roman" panose="02020603050405020304" pitchFamily="18" charset="0"/>
                  <a:ea typeface="宋体" panose="02010600030101010101" pitchFamily="2" charset="-122"/>
                </a:rPr>
                <a:t>YES</a:t>
              </a:r>
            </a:p>
          </p:txBody>
        </p:sp>
        <p:sp>
          <p:nvSpPr>
            <p:cNvPr id="51230" name="Text Box 29"/>
            <p:cNvSpPr txBox="1">
              <a:spLocks noChangeArrowheads="1"/>
            </p:cNvSpPr>
            <p:nvPr/>
          </p:nvSpPr>
          <p:spPr bwMode="auto">
            <a:xfrm>
              <a:off x="2208" y="2640"/>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600">
                  <a:solidFill>
                    <a:srgbClr val="C00000"/>
                  </a:solidFill>
                  <a:latin typeface="Times New Roman" panose="02020603050405020304" pitchFamily="18" charset="0"/>
                  <a:ea typeface="宋体" panose="02010600030101010101" pitchFamily="2" charset="-122"/>
                </a:rPr>
                <a:t>NO</a:t>
              </a:r>
            </a:p>
          </p:txBody>
        </p:sp>
      </p:grpSp>
      <mc:AlternateContent xmlns:mc="http://schemas.openxmlformats.org/markup-compatibility/2006" xmlns:p14="http://schemas.microsoft.com/office/powerpoint/2010/main">
        <mc:Choice Requires="p14">
          <p:contentPart p14:bwMode="auto" r:id="rId3">
            <p14:nvContentPartPr>
              <p14:cNvPr id="48160" name="Ink 32"/>
              <p14:cNvContentPartPr>
                <a14:cpLocks xmlns:a14="http://schemas.microsoft.com/office/drawing/2010/main" noRot="1" noChangeAspect="1" noEditPoints="1" noChangeArrowheads="1" noChangeShapeType="1"/>
              </p14:cNvContentPartPr>
              <p14:nvPr/>
            </p14:nvContentPartPr>
            <p14:xfrm>
              <a:off x="7769225" y="500063"/>
              <a:ext cx="874713" cy="303212"/>
            </p14:xfrm>
          </p:contentPart>
        </mc:Choice>
        <mc:Fallback xmlns="">
          <p:pic>
            <p:nvPicPr>
              <p:cNvPr id="48160" name="Ink 32"/>
              <p:cNvPicPr>
                <a:picLocks noRot="1" noChangeAspect="1" noEditPoints="1" noChangeArrowheads="1" noChangeShapeType="1"/>
              </p:cNvPicPr>
              <p:nvPr/>
            </p:nvPicPr>
            <p:blipFill>
              <a:blip r:embed="rId6"/>
              <a:stretch>
                <a:fillRect/>
              </a:stretch>
            </p:blipFill>
            <p:spPr>
              <a:xfrm>
                <a:off x="7740788" y="385548"/>
                <a:ext cx="931587" cy="532241"/>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153803"/>
    </mc:Choice>
    <mc:Fallback xmlns="">
      <p:transition spd="slow" advTm="153803"/>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type="title" idx="4294967295"/>
          </p:nvPr>
        </p:nvSpPr>
        <p:spPr>
          <a:xfrm>
            <a:off x="457200" y="44450"/>
            <a:ext cx="8435975" cy="741363"/>
          </a:xfrm>
        </p:spPr>
        <p:txBody>
          <a:bodyPr/>
          <a:lstStyle/>
          <a:p>
            <a:pPr eaLnBrk="1" hangingPunct="1">
              <a:defRPr/>
            </a:pPr>
            <a:r>
              <a:rPr lang="zh-CN" altLang="en-US" dirty="0"/>
              <a:t>工作分解的步骤</a:t>
            </a:r>
          </a:p>
        </p:txBody>
      </p:sp>
      <p:sp>
        <p:nvSpPr>
          <p:cNvPr id="39940" name="Rectangle 4"/>
          <p:cNvSpPr>
            <a:spLocks noGrp="1" noChangeArrowheads="1"/>
          </p:cNvSpPr>
          <p:nvPr>
            <p:ph type="body" sz="half" idx="4294967295"/>
          </p:nvPr>
        </p:nvSpPr>
        <p:spPr>
          <a:xfrm>
            <a:off x="217488" y="1000125"/>
            <a:ext cx="8413750" cy="5453063"/>
          </a:xfrm>
        </p:spPr>
        <p:txBody>
          <a:bodyPr/>
          <a:lstStyle/>
          <a:p>
            <a:pPr eaLnBrk="1" hangingPunct="1">
              <a:lnSpc>
                <a:spcPct val="90000"/>
              </a:lnSpc>
            </a:pPr>
            <a:r>
              <a:rPr lang="zh-CN" altLang="en-US">
                <a:solidFill>
                  <a:srgbClr val="0000FF"/>
                </a:solidFill>
                <a:ea typeface="宋体" panose="02010600030101010101" pitchFamily="2" charset="-122"/>
              </a:rPr>
              <a:t>先问：需要干什么</a:t>
            </a:r>
            <a:r>
              <a:rPr lang="en-US" altLang="zh-CN">
                <a:solidFill>
                  <a:srgbClr val="0000FF"/>
                </a:solidFill>
                <a:ea typeface="宋体" panose="02010600030101010101" pitchFamily="2" charset="-122"/>
              </a:rPr>
              <a:t>?</a:t>
            </a:r>
          </a:p>
          <a:p>
            <a:pPr lvl="1" eaLnBrk="1" hangingPunct="1">
              <a:lnSpc>
                <a:spcPct val="90000"/>
              </a:lnSpc>
            </a:pPr>
            <a:r>
              <a:rPr lang="zh-CN" altLang="en-US">
                <a:ea typeface="宋体" panose="02010600030101010101" pitchFamily="2" charset="-122"/>
              </a:rPr>
              <a:t>如果是需要打扫房间，这就是要做的项目；</a:t>
            </a:r>
          </a:p>
          <a:p>
            <a:pPr eaLnBrk="1" hangingPunct="1">
              <a:lnSpc>
                <a:spcPct val="90000"/>
              </a:lnSpc>
            </a:pPr>
            <a:r>
              <a:rPr lang="zh-CN" altLang="en-US">
                <a:solidFill>
                  <a:srgbClr val="0000FF"/>
                </a:solidFill>
                <a:ea typeface="宋体" panose="02010600030101010101" pitchFamily="2" charset="-122"/>
              </a:rPr>
              <a:t>再问：打扫房间需要做什么</a:t>
            </a:r>
            <a:r>
              <a:rPr lang="en-US" altLang="zh-CN">
                <a:solidFill>
                  <a:srgbClr val="0000FF"/>
                </a:solidFill>
                <a:ea typeface="宋体" panose="02010600030101010101" pitchFamily="2" charset="-122"/>
              </a:rPr>
              <a:t>?</a:t>
            </a:r>
          </a:p>
          <a:p>
            <a:pPr lvl="1" eaLnBrk="1" hangingPunct="1">
              <a:lnSpc>
                <a:spcPct val="90000"/>
              </a:lnSpc>
            </a:pPr>
            <a:r>
              <a:rPr lang="zh-CN" altLang="en-US">
                <a:ea typeface="宋体" panose="02010600030101010101" pitchFamily="2" charset="-122"/>
              </a:rPr>
              <a:t>需要清扫地板、收拾家具、擦窗户、清理垃圾。这些都是打扫房间这个项目需要完成的主要任务。</a:t>
            </a:r>
          </a:p>
          <a:p>
            <a:pPr lvl="1" eaLnBrk="1" hangingPunct="1">
              <a:lnSpc>
                <a:spcPct val="90000"/>
              </a:lnSpc>
            </a:pPr>
            <a:r>
              <a:rPr lang="zh-CN" altLang="en-US">
                <a:ea typeface="宋体" panose="02010600030101010101" pitchFamily="2" charset="-122"/>
              </a:rPr>
              <a:t>注意：从这里就要开始检查不要漏掉了某些任务。</a:t>
            </a:r>
          </a:p>
          <a:p>
            <a:pPr eaLnBrk="1" hangingPunct="1">
              <a:lnSpc>
                <a:spcPct val="90000"/>
              </a:lnSpc>
            </a:pPr>
            <a:r>
              <a:rPr lang="zh-CN" altLang="en-US">
                <a:solidFill>
                  <a:srgbClr val="0000FF"/>
                </a:solidFill>
                <a:ea typeface="宋体" panose="02010600030101010101" pitchFamily="2" charset="-122"/>
              </a:rPr>
              <a:t>接着问：每项任务如何做</a:t>
            </a:r>
            <a:r>
              <a:rPr lang="en-US" altLang="zh-CN">
                <a:solidFill>
                  <a:srgbClr val="0000FF"/>
                </a:solidFill>
                <a:ea typeface="宋体" panose="02010600030101010101" pitchFamily="2" charset="-122"/>
              </a:rPr>
              <a:t>?</a:t>
            </a:r>
          </a:p>
          <a:p>
            <a:pPr lvl="1" eaLnBrk="1" hangingPunct="1">
              <a:lnSpc>
                <a:spcPct val="90000"/>
              </a:lnSpc>
            </a:pPr>
            <a:r>
              <a:rPr lang="zh-CN" altLang="en-US">
                <a:ea typeface="宋体" panose="02010600030101010101" pitchFamily="2" charset="-122"/>
              </a:rPr>
              <a:t>用拖布擦地板、用清洁剂清洁家具、用肥皂水清洗窗户，这些是完成任务的活动；</a:t>
            </a:r>
          </a:p>
          <a:p>
            <a:pPr eaLnBrk="1" hangingPunct="1">
              <a:lnSpc>
                <a:spcPct val="90000"/>
              </a:lnSpc>
            </a:pPr>
            <a:r>
              <a:rPr lang="zh-CN" altLang="en-US">
                <a:solidFill>
                  <a:srgbClr val="0000FF"/>
                </a:solidFill>
                <a:ea typeface="宋体" panose="02010600030101010101" pitchFamily="2" charset="-122"/>
              </a:rPr>
              <a:t>然后问：怎样才能完成这些活动</a:t>
            </a:r>
            <a:r>
              <a:rPr lang="en-US" altLang="zh-CN">
                <a:solidFill>
                  <a:srgbClr val="0000FF"/>
                </a:solidFill>
                <a:ea typeface="宋体" panose="02010600030101010101" pitchFamily="2" charset="-122"/>
              </a:rPr>
              <a:t>?</a:t>
            </a:r>
          </a:p>
          <a:p>
            <a:pPr lvl="1" eaLnBrk="1" hangingPunct="1">
              <a:lnSpc>
                <a:spcPct val="90000"/>
              </a:lnSpc>
            </a:pPr>
            <a:r>
              <a:rPr lang="zh-CN" altLang="en-US">
                <a:ea typeface="宋体" panose="02010600030101010101" pitchFamily="2" charset="-122"/>
              </a:rPr>
              <a:t>用拖布擦地板时需要取拖布、湿润拖布、擦地板、洗拖布等一系列的子活动，它们实际上就是用拖布擦地板这项活动的工作包； </a:t>
            </a:r>
          </a:p>
        </p:txBody>
      </p:sp>
    </p:spTree>
    <p:custDataLst>
      <p:tags r:id="rId1"/>
    </p:custDataLst>
  </p:cSld>
  <p:clrMapOvr>
    <a:masterClrMapping/>
  </p:clrMapOvr>
  <p:transition spd="slow" advTm="4962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9939"/>
                                        </p:tgtEl>
                                        <p:attrNameLst>
                                          <p:attrName>style.visibility</p:attrName>
                                        </p:attrNameLst>
                                      </p:cBhvr>
                                      <p:to>
                                        <p:strVal val="visible"/>
                                      </p:to>
                                    </p:set>
                                    <p:anim calcmode="lin" valueType="num">
                                      <p:cBhvr>
                                        <p:cTn id="7" dur="1000" fill="hold"/>
                                        <p:tgtEl>
                                          <p:spTgt spid="39939"/>
                                        </p:tgtEl>
                                        <p:attrNameLst>
                                          <p:attrName>ppt_x</p:attrName>
                                        </p:attrNameLst>
                                      </p:cBhvr>
                                      <p:tavLst>
                                        <p:tav tm="0">
                                          <p:val>
                                            <p:strVal val="#ppt_x-.2"/>
                                          </p:val>
                                        </p:tav>
                                        <p:tav tm="100000">
                                          <p:val>
                                            <p:strVal val="#ppt_x"/>
                                          </p:val>
                                        </p:tav>
                                      </p:tavLst>
                                    </p:anim>
                                    <p:anim calcmode="lin" valueType="num">
                                      <p:cBhvr>
                                        <p:cTn id="8" dur="1000" fill="hold"/>
                                        <p:tgtEl>
                                          <p:spTgt spid="39939"/>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9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9940">
                                            <p:txEl>
                                              <p:pRg st="0" end="0"/>
                                            </p:txEl>
                                          </p:spTgt>
                                        </p:tgtEl>
                                        <p:attrNameLst>
                                          <p:attrName>style.visibility</p:attrName>
                                        </p:attrNameLst>
                                      </p:cBhvr>
                                      <p:to>
                                        <p:strVal val="visible"/>
                                      </p:to>
                                    </p:set>
                                    <p:animEffect transition="in" filter="fade">
                                      <p:cBhvr>
                                        <p:cTn id="14" dur="500"/>
                                        <p:tgtEl>
                                          <p:spTgt spid="39940">
                                            <p:txEl>
                                              <p:pRg st="0" end="0"/>
                                            </p:txEl>
                                          </p:spTgt>
                                        </p:tgtEl>
                                      </p:cBhvr>
                                    </p:animEffect>
                                    <p:anim calcmode="lin" valueType="num">
                                      <p:cBhvr>
                                        <p:cTn id="15" dur="500" fill="hold"/>
                                        <p:tgtEl>
                                          <p:spTgt spid="3994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9940">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39940">
                                            <p:txEl>
                                              <p:pRg st="1" end="1"/>
                                            </p:txEl>
                                          </p:spTgt>
                                        </p:tgtEl>
                                        <p:attrNameLst>
                                          <p:attrName>style.visibility</p:attrName>
                                        </p:attrNameLst>
                                      </p:cBhvr>
                                      <p:to>
                                        <p:strVal val="visible"/>
                                      </p:to>
                                    </p:set>
                                    <p:animEffect transition="in" filter="fade">
                                      <p:cBhvr>
                                        <p:cTn id="19" dur="500"/>
                                        <p:tgtEl>
                                          <p:spTgt spid="39940">
                                            <p:txEl>
                                              <p:pRg st="1" end="1"/>
                                            </p:txEl>
                                          </p:spTgt>
                                        </p:tgtEl>
                                      </p:cBhvr>
                                    </p:animEffect>
                                    <p:anim calcmode="lin" valueType="num">
                                      <p:cBhvr>
                                        <p:cTn id="20" dur="500" fill="hold"/>
                                        <p:tgtEl>
                                          <p:spTgt spid="3994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994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4" presetClass="entr" presetSubtype="0" fill="hold" grpId="0" nodeType="clickEffect">
                                  <p:stCondLst>
                                    <p:cond delay="0"/>
                                  </p:stCondLst>
                                  <p:childTnLst>
                                    <p:set>
                                      <p:cBhvr>
                                        <p:cTn id="25" dur="0" fill="hold">
                                          <p:stCondLst>
                                            <p:cond delay="0"/>
                                          </p:stCondLst>
                                        </p:cTn>
                                        <p:tgtEl>
                                          <p:spTgt spid="39940">
                                            <p:txEl>
                                              <p:pRg st="2" end="2"/>
                                            </p:txEl>
                                          </p:spTgt>
                                        </p:tgtEl>
                                        <p:attrNameLst>
                                          <p:attrName>style.visibility</p:attrName>
                                        </p:attrNameLst>
                                      </p:cBhvr>
                                      <p:to>
                                        <p:strVal val="visible"/>
                                      </p:to>
                                    </p:set>
                                    <p:animEffect transition="in" filter="fade">
                                      <p:cBhvr>
                                        <p:cTn id="26" dur="500"/>
                                        <p:tgtEl>
                                          <p:spTgt spid="39940">
                                            <p:txEl>
                                              <p:pRg st="2" end="2"/>
                                            </p:txEl>
                                          </p:spTgt>
                                        </p:tgtEl>
                                      </p:cBhvr>
                                    </p:animEffect>
                                    <p:anim calcmode="lin" valueType="num">
                                      <p:cBhvr>
                                        <p:cTn id="27" dur="500" fill="hold"/>
                                        <p:tgtEl>
                                          <p:spTgt spid="39940">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39940">
                                            <p:txEl>
                                              <p:pRg st="2" end="2"/>
                                            </p:txEl>
                                          </p:spTgt>
                                        </p:tgtEl>
                                        <p:attrNameLst>
                                          <p:attrName>ppt_y</p:attrName>
                                        </p:attrNameLst>
                                      </p:cBhvr>
                                      <p:tavLst>
                                        <p:tav tm="0">
                                          <p:val>
                                            <p:strVal val="#ppt_y+.05"/>
                                          </p:val>
                                        </p:tav>
                                        <p:tav tm="100000">
                                          <p:val>
                                            <p:strVal val="#ppt_y"/>
                                          </p:val>
                                        </p:tav>
                                      </p:tavLst>
                                    </p:anim>
                                  </p:childTnLst>
                                </p:cTn>
                              </p:par>
                              <p:par>
                                <p:cTn id="29" presetID="44" presetClass="entr" presetSubtype="0" fill="hold" grpId="0" nodeType="withEffect">
                                  <p:stCondLst>
                                    <p:cond delay="0"/>
                                  </p:stCondLst>
                                  <p:childTnLst>
                                    <p:set>
                                      <p:cBhvr>
                                        <p:cTn id="30" dur="0" fill="hold">
                                          <p:stCondLst>
                                            <p:cond delay="0"/>
                                          </p:stCondLst>
                                        </p:cTn>
                                        <p:tgtEl>
                                          <p:spTgt spid="39940">
                                            <p:txEl>
                                              <p:pRg st="3" end="3"/>
                                            </p:txEl>
                                          </p:spTgt>
                                        </p:tgtEl>
                                        <p:attrNameLst>
                                          <p:attrName>style.visibility</p:attrName>
                                        </p:attrNameLst>
                                      </p:cBhvr>
                                      <p:to>
                                        <p:strVal val="visible"/>
                                      </p:to>
                                    </p:set>
                                    <p:animEffect transition="in" filter="fade">
                                      <p:cBhvr>
                                        <p:cTn id="31" dur="500"/>
                                        <p:tgtEl>
                                          <p:spTgt spid="39940">
                                            <p:txEl>
                                              <p:pRg st="3" end="3"/>
                                            </p:txEl>
                                          </p:spTgt>
                                        </p:tgtEl>
                                      </p:cBhvr>
                                    </p:animEffect>
                                    <p:anim calcmode="lin" valueType="num">
                                      <p:cBhvr>
                                        <p:cTn id="32" dur="500" fill="hold"/>
                                        <p:tgtEl>
                                          <p:spTgt spid="39940">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9940">
                                            <p:txEl>
                                              <p:pRg st="3" end="3"/>
                                            </p:txEl>
                                          </p:spTgt>
                                        </p:tgtEl>
                                        <p:attrNameLst>
                                          <p:attrName>ppt_y</p:attrName>
                                        </p:attrNameLst>
                                      </p:cBhvr>
                                      <p:tavLst>
                                        <p:tav tm="0">
                                          <p:val>
                                            <p:strVal val="#ppt_y+.05"/>
                                          </p:val>
                                        </p:tav>
                                        <p:tav tm="100000">
                                          <p:val>
                                            <p:strVal val="#ppt_y"/>
                                          </p:val>
                                        </p:tav>
                                      </p:tavLst>
                                    </p:anim>
                                  </p:childTnLst>
                                </p:cTn>
                              </p:par>
                              <p:par>
                                <p:cTn id="34" presetID="44" presetClass="entr" presetSubtype="0" fill="hold" grpId="0" nodeType="withEffect">
                                  <p:stCondLst>
                                    <p:cond delay="0"/>
                                  </p:stCondLst>
                                  <p:childTnLst>
                                    <p:set>
                                      <p:cBhvr>
                                        <p:cTn id="35" dur="0" fill="hold">
                                          <p:stCondLst>
                                            <p:cond delay="0"/>
                                          </p:stCondLst>
                                        </p:cTn>
                                        <p:tgtEl>
                                          <p:spTgt spid="39940">
                                            <p:txEl>
                                              <p:pRg st="4" end="4"/>
                                            </p:txEl>
                                          </p:spTgt>
                                        </p:tgtEl>
                                        <p:attrNameLst>
                                          <p:attrName>style.visibility</p:attrName>
                                        </p:attrNameLst>
                                      </p:cBhvr>
                                      <p:to>
                                        <p:strVal val="visible"/>
                                      </p:to>
                                    </p:set>
                                    <p:animEffect transition="in" filter="fade">
                                      <p:cBhvr>
                                        <p:cTn id="36" dur="500"/>
                                        <p:tgtEl>
                                          <p:spTgt spid="39940">
                                            <p:txEl>
                                              <p:pRg st="4" end="4"/>
                                            </p:txEl>
                                          </p:spTgt>
                                        </p:tgtEl>
                                      </p:cBhvr>
                                    </p:animEffect>
                                    <p:anim calcmode="lin" valueType="num">
                                      <p:cBhvr>
                                        <p:cTn id="37" dur="500" fill="hold"/>
                                        <p:tgtEl>
                                          <p:spTgt spid="39940">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39940">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4" presetClass="entr" presetSubtype="0" fill="hold" grpId="0" nodeType="clickEffect">
                                  <p:stCondLst>
                                    <p:cond delay="0"/>
                                  </p:stCondLst>
                                  <p:childTnLst>
                                    <p:set>
                                      <p:cBhvr>
                                        <p:cTn id="42" dur="0" fill="hold">
                                          <p:stCondLst>
                                            <p:cond delay="0"/>
                                          </p:stCondLst>
                                        </p:cTn>
                                        <p:tgtEl>
                                          <p:spTgt spid="39940">
                                            <p:txEl>
                                              <p:pRg st="5" end="5"/>
                                            </p:txEl>
                                          </p:spTgt>
                                        </p:tgtEl>
                                        <p:attrNameLst>
                                          <p:attrName>style.visibility</p:attrName>
                                        </p:attrNameLst>
                                      </p:cBhvr>
                                      <p:to>
                                        <p:strVal val="visible"/>
                                      </p:to>
                                    </p:set>
                                    <p:animEffect transition="in" filter="fade">
                                      <p:cBhvr>
                                        <p:cTn id="43" dur="500"/>
                                        <p:tgtEl>
                                          <p:spTgt spid="39940">
                                            <p:txEl>
                                              <p:pRg st="5" end="5"/>
                                            </p:txEl>
                                          </p:spTgt>
                                        </p:tgtEl>
                                      </p:cBhvr>
                                    </p:animEffect>
                                    <p:anim calcmode="lin" valueType="num">
                                      <p:cBhvr>
                                        <p:cTn id="44" dur="500" fill="hold"/>
                                        <p:tgtEl>
                                          <p:spTgt spid="39940">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9940">
                                            <p:txEl>
                                              <p:pRg st="5" end="5"/>
                                            </p:txEl>
                                          </p:spTgt>
                                        </p:tgtEl>
                                        <p:attrNameLst>
                                          <p:attrName>ppt_y</p:attrName>
                                        </p:attrNameLst>
                                      </p:cBhvr>
                                      <p:tavLst>
                                        <p:tav tm="0">
                                          <p:val>
                                            <p:strVal val="#ppt_y+.05"/>
                                          </p:val>
                                        </p:tav>
                                        <p:tav tm="100000">
                                          <p:val>
                                            <p:strVal val="#ppt_y"/>
                                          </p:val>
                                        </p:tav>
                                      </p:tavLst>
                                    </p:anim>
                                  </p:childTnLst>
                                </p:cTn>
                              </p:par>
                              <p:par>
                                <p:cTn id="46" presetID="44" presetClass="entr" presetSubtype="0" fill="hold" grpId="0" nodeType="withEffect">
                                  <p:stCondLst>
                                    <p:cond delay="0"/>
                                  </p:stCondLst>
                                  <p:childTnLst>
                                    <p:set>
                                      <p:cBhvr>
                                        <p:cTn id="47" dur="0" fill="hold">
                                          <p:stCondLst>
                                            <p:cond delay="0"/>
                                          </p:stCondLst>
                                        </p:cTn>
                                        <p:tgtEl>
                                          <p:spTgt spid="39940">
                                            <p:txEl>
                                              <p:pRg st="6" end="6"/>
                                            </p:txEl>
                                          </p:spTgt>
                                        </p:tgtEl>
                                        <p:attrNameLst>
                                          <p:attrName>style.visibility</p:attrName>
                                        </p:attrNameLst>
                                      </p:cBhvr>
                                      <p:to>
                                        <p:strVal val="visible"/>
                                      </p:to>
                                    </p:set>
                                    <p:animEffect transition="in" filter="fade">
                                      <p:cBhvr>
                                        <p:cTn id="48" dur="500"/>
                                        <p:tgtEl>
                                          <p:spTgt spid="39940">
                                            <p:txEl>
                                              <p:pRg st="6" end="6"/>
                                            </p:txEl>
                                          </p:spTgt>
                                        </p:tgtEl>
                                      </p:cBhvr>
                                    </p:animEffect>
                                    <p:anim calcmode="lin" valueType="num">
                                      <p:cBhvr>
                                        <p:cTn id="49" dur="500" fill="hold"/>
                                        <p:tgtEl>
                                          <p:spTgt spid="39940">
                                            <p:txEl>
                                              <p:pRg st="6" end="6"/>
                                            </p:txEl>
                                          </p:spTgt>
                                        </p:tgtEl>
                                        <p:attrNameLst>
                                          <p:attrName>ppt_x</p:attrName>
                                        </p:attrNameLst>
                                      </p:cBhvr>
                                      <p:tavLst>
                                        <p:tav tm="0">
                                          <p:val>
                                            <p:strVal val="#ppt_x"/>
                                          </p:val>
                                        </p:tav>
                                        <p:tav tm="100000">
                                          <p:val>
                                            <p:strVal val="#ppt_x"/>
                                          </p:val>
                                        </p:tav>
                                      </p:tavLst>
                                    </p:anim>
                                    <p:anim calcmode="lin" valueType="num">
                                      <p:cBhvr>
                                        <p:cTn id="50" dur="500" fill="hold"/>
                                        <p:tgtEl>
                                          <p:spTgt spid="39940">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4" presetClass="entr" presetSubtype="0" fill="hold" grpId="0" nodeType="clickEffect">
                                  <p:stCondLst>
                                    <p:cond delay="0"/>
                                  </p:stCondLst>
                                  <p:childTnLst>
                                    <p:set>
                                      <p:cBhvr>
                                        <p:cTn id="54" dur="0" fill="hold">
                                          <p:stCondLst>
                                            <p:cond delay="0"/>
                                          </p:stCondLst>
                                        </p:cTn>
                                        <p:tgtEl>
                                          <p:spTgt spid="39940">
                                            <p:txEl>
                                              <p:pRg st="7" end="7"/>
                                            </p:txEl>
                                          </p:spTgt>
                                        </p:tgtEl>
                                        <p:attrNameLst>
                                          <p:attrName>style.visibility</p:attrName>
                                        </p:attrNameLst>
                                      </p:cBhvr>
                                      <p:to>
                                        <p:strVal val="visible"/>
                                      </p:to>
                                    </p:set>
                                    <p:animEffect transition="in" filter="fade">
                                      <p:cBhvr>
                                        <p:cTn id="55" dur="500"/>
                                        <p:tgtEl>
                                          <p:spTgt spid="39940">
                                            <p:txEl>
                                              <p:pRg st="7" end="7"/>
                                            </p:txEl>
                                          </p:spTgt>
                                        </p:tgtEl>
                                      </p:cBhvr>
                                    </p:animEffect>
                                    <p:anim calcmode="lin" valueType="num">
                                      <p:cBhvr>
                                        <p:cTn id="56" dur="500" fill="hold"/>
                                        <p:tgtEl>
                                          <p:spTgt spid="39940">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39940">
                                            <p:txEl>
                                              <p:pRg st="7" end="7"/>
                                            </p:txEl>
                                          </p:spTgt>
                                        </p:tgtEl>
                                        <p:attrNameLst>
                                          <p:attrName>ppt_y</p:attrName>
                                        </p:attrNameLst>
                                      </p:cBhvr>
                                      <p:tavLst>
                                        <p:tav tm="0">
                                          <p:val>
                                            <p:strVal val="#ppt_y+.05"/>
                                          </p:val>
                                        </p:tav>
                                        <p:tav tm="100000">
                                          <p:val>
                                            <p:strVal val="#ppt_y"/>
                                          </p:val>
                                        </p:tav>
                                      </p:tavLst>
                                    </p:anim>
                                  </p:childTnLst>
                                </p:cTn>
                              </p:par>
                              <p:par>
                                <p:cTn id="58" presetID="44" presetClass="entr" presetSubtype="0" fill="hold" grpId="0" nodeType="withEffect">
                                  <p:stCondLst>
                                    <p:cond delay="0"/>
                                  </p:stCondLst>
                                  <p:childTnLst>
                                    <p:set>
                                      <p:cBhvr>
                                        <p:cTn id="59" dur="0" fill="hold">
                                          <p:stCondLst>
                                            <p:cond delay="0"/>
                                          </p:stCondLst>
                                        </p:cTn>
                                        <p:tgtEl>
                                          <p:spTgt spid="39940">
                                            <p:txEl>
                                              <p:pRg st="8" end="8"/>
                                            </p:txEl>
                                          </p:spTgt>
                                        </p:tgtEl>
                                        <p:attrNameLst>
                                          <p:attrName>style.visibility</p:attrName>
                                        </p:attrNameLst>
                                      </p:cBhvr>
                                      <p:to>
                                        <p:strVal val="visible"/>
                                      </p:to>
                                    </p:set>
                                    <p:animEffect transition="in" filter="fade">
                                      <p:cBhvr>
                                        <p:cTn id="60" dur="500"/>
                                        <p:tgtEl>
                                          <p:spTgt spid="39940">
                                            <p:txEl>
                                              <p:pRg st="8" end="8"/>
                                            </p:txEl>
                                          </p:spTgt>
                                        </p:tgtEl>
                                      </p:cBhvr>
                                    </p:animEffect>
                                    <p:anim calcmode="lin" valueType="num">
                                      <p:cBhvr>
                                        <p:cTn id="61" dur="500" fill="hold"/>
                                        <p:tgtEl>
                                          <p:spTgt spid="39940">
                                            <p:txEl>
                                              <p:pRg st="8" end="8"/>
                                            </p:txEl>
                                          </p:spTgt>
                                        </p:tgtEl>
                                        <p:attrNameLst>
                                          <p:attrName>ppt_x</p:attrName>
                                        </p:attrNameLst>
                                      </p:cBhvr>
                                      <p:tavLst>
                                        <p:tav tm="0">
                                          <p:val>
                                            <p:strVal val="#ppt_x"/>
                                          </p:val>
                                        </p:tav>
                                        <p:tav tm="100000">
                                          <p:val>
                                            <p:strVal val="#ppt_x"/>
                                          </p:val>
                                        </p:tav>
                                      </p:tavLst>
                                    </p:anim>
                                    <p:anim calcmode="lin" valueType="num">
                                      <p:cBhvr>
                                        <p:cTn id="62" dur="500" fill="hold"/>
                                        <p:tgtEl>
                                          <p:spTgt spid="39940">
                                            <p:txEl>
                                              <p:pRg st="8" end="8"/>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0"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274" name="Picture 2" descr="jpg_3.jpg"/>
          <p:cNvPicPr>
            <a:picLocks noGrp="1" noChangeAspect="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786313" y="642938"/>
            <a:ext cx="4357687" cy="6196012"/>
          </a:xfrm>
          <a:noFill/>
        </p:spPr>
      </p:pic>
      <p:sp>
        <p:nvSpPr>
          <p:cNvPr id="41988" name="Rectangle 4"/>
          <p:cNvSpPr>
            <a:spLocks noGrp="1" noChangeArrowheads="1"/>
          </p:cNvSpPr>
          <p:nvPr>
            <p:ph type="title" idx="4294967295"/>
          </p:nvPr>
        </p:nvSpPr>
        <p:spPr>
          <a:xfrm>
            <a:off x="65088" y="44450"/>
            <a:ext cx="8435975" cy="741363"/>
          </a:xfrm>
        </p:spPr>
        <p:txBody>
          <a:bodyPr/>
          <a:lstStyle/>
          <a:p>
            <a:pPr eaLnBrk="1" hangingPunct="1">
              <a:defRPr/>
            </a:pPr>
            <a:r>
              <a:rPr lang="zh-CN" altLang="en-US" sz="2800" dirty="0"/>
              <a:t>工作分解中需要注意的问题</a:t>
            </a:r>
          </a:p>
        </p:txBody>
      </p:sp>
      <p:sp>
        <p:nvSpPr>
          <p:cNvPr id="41989" name="Rectangle 5"/>
          <p:cNvSpPr>
            <a:spLocks noGrp="1" noChangeArrowheads="1"/>
          </p:cNvSpPr>
          <p:nvPr>
            <p:ph type="body" sz="half" idx="4294967295"/>
          </p:nvPr>
        </p:nvSpPr>
        <p:spPr>
          <a:xfrm>
            <a:off x="0" y="909638"/>
            <a:ext cx="4914900" cy="5543550"/>
          </a:xfrm>
        </p:spPr>
        <p:txBody>
          <a:bodyPr/>
          <a:lstStyle/>
          <a:p>
            <a:pPr eaLnBrk="1" hangingPunct="1"/>
            <a:r>
              <a:rPr lang="zh-CN" altLang="en-US" sz="2000" dirty="0">
                <a:solidFill>
                  <a:srgbClr val="0000FF"/>
                </a:solidFill>
                <a:ea typeface="宋体" panose="02010600030101010101" pitchFamily="2" charset="-122"/>
              </a:rPr>
              <a:t>不要把工作分解结构变成物品清单：</a:t>
            </a:r>
            <a:r>
              <a:rPr lang="zh-CN" altLang="en-US" sz="2000" dirty="0">
                <a:ea typeface="宋体" panose="02010600030101010101" pitchFamily="2" charset="-122"/>
              </a:rPr>
              <a:t>分解出的工作包应是一项项的行动，而不能仅仅用名词来表达。</a:t>
            </a:r>
          </a:p>
          <a:p>
            <a:pPr eaLnBrk="1" hangingPunct="1"/>
            <a:endParaRPr lang="zh-CN" altLang="en-US" sz="2000" dirty="0">
              <a:ea typeface="宋体" panose="02010600030101010101" pitchFamily="2" charset="-122"/>
            </a:endParaRPr>
          </a:p>
          <a:p>
            <a:pPr eaLnBrk="1" hangingPunct="1"/>
            <a:r>
              <a:rPr lang="zh-CN" altLang="en-US" sz="2000" dirty="0">
                <a:solidFill>
                  <a:srgbClr val="0000FF"/>
                </a:solidFill>
                <a:ea typeface="宋体" panose="02010600030101010101" pitchFamily="2" charset="-122"/>
              </a:rPr>
              <a:t>不要考虑活动之间的先后顺序</a:t>
            </a:r>
            <a:r>
              <a:rPr lang="zh-CN" altLang="en-US" sz="2000" dirty="0">
                <a:ea typeface="宋体" panose="02010600030101010101" pitchFamily="2" charset="-122"/>
              </a:rPr>
              <a:t>：工作分解结构的目的是清楚地界定实现 项目目标所需执行的具体活动，并不关心究竟先做那个、后做那个。</a:t>
            </a:r>
            <a:r>
              <a:rPr lang="zh-CN" altLang="en-US" sz="2000" u="sng" dirty="0">
                <a:ea typeface="宋体" panose="02010600030101010101" pitchFamily="2" charset="-122"/>
              </a:rPr>
              <a:t>活动之间的先后顺序等到确定关键路径时再考虑</a:t>
            </a:r>
            <a:r>
              <a:rPr lang="zh-CN" altLang="en-US" sz="2000" dirty="0">
                <a:ea typeface="宋体" panose="02010600030101010101" pitchFamily="2" charset="-122"/>
              </a:rPr>
              <a:t>。</a:t>
            </a:r>
          </a:p>
          <a:p>
            <a:pPr eaLnBrk="1" hangingPunct="1"/>
            <a:endParaRPr lang="zh-CN" altLang="en-US" sz="2000" dirty="0">
              <a:ea typeface="宋体" panose="02010600030101010101" pitchFamily="2" charset="-122"/>
            </a:endParaRPr>
          </a:p>
          <a:p>
            <a:pPr eaLnBrk="1" hangingPunct="1"/>
            <a:r>
              <a:rPr lang="zh-CN" altLang="en-US" sz="2000" dirty="0">
                <a:solidFill>
                  <a:srgbClr val="0000FF"/>
                </a:solidFill>
                <a:ea typeface="宋体" panose="02010600030101010101" pitchFamily="2" charset="-122"/>
              </a:rPr>
              <a:t>不要试图去做画蛇添足的事</a:t>
            </a:r>
            <a:r>
              <a:rPr lang="zh-CN" altLang="en-US" sz="2000" dirty="0">
                <a:ea typeface="宋体" panose="02010600030101010101" pitchFamily="2" charset="-122"/>
              </a:rPr>
              <a:t>：如果你以小时为单位来分解工作，而又无法把工作控制到这个程度，那你不妨将工作分解到以天或周为单位就打住，否则，既浪费了时间，又办不成事情。</a:t>
            </a:r>
          </a:p>
        </p:txBody>
      </p:sp>
      <p:sp>
        <p:nvSpPr>
          <p:cNvPr id="41990" name="AutoShape 6"/>
          <p:cNvSpPr>
            <a:spLocks noChangeArrowheads="1"/>
          </p:cNvSpPr>
          <p:nvPr/>
        </p:nvSpPr>
        <p:spPr bwMode="auto">
          <a:xfrm>
            <a:off x="7778750" y="2613025"/>
            <a:ext cx="1079500" cy="3673475"/>
          </a:xfrm>
          <a:prstGeom prst="curvedLeftArrow">
            <a:avLst>
              <a:gd name="adj1" fmla="val 59142"/>
              <a:gd name="adj2" fmla="val 127201"/>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advTm="158403"/>
    </mc:Choice>
    <mc:Fallback xmlns="">
      <p:transition spd="slow" advTm="158403"/>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1988"/>
                                        </p:tgtEl>
                                        <p:attrNameLst>
                                          <p:attrName>style.visibility</p:attrName>
                                        </p:attrNameLst>
                                      </p:cBhvr>
                                      <p:to>
                                        <p:strVal val="visible"/>
                                      </p:to>
                                    </p:set>
                                    <p:anim calcmode="lin" valueType="num">
                                      <p:cBhvr>
                                        <p:cTn id="7" dur="1000" fill="hold"/>
                                        <p:tgtEl>
                                          <p:spTgt spid="41988"/>
                                        </p:tgtEl>
                                        <p:attrNameLst>
                                          <p:attrName>ppt_x</p:attrName>
                                        </p:attrNameLst>
                                      </p:cBhvr>
                                      <p:tavLst>
                                        <p:tav tm="0">
                                          <p:val>
                                            <p:strVal val="#ppt_x-.2"/>
                                          </p:val>
                                        </p:tav>
                                        <p:tav tm="100000">
                                          <p:val>
                                            <p:strVal val="#ppt_x"/>
                                          </p:val>
                                        </p:tav>
                                      </p:tavLst>
                                    </p:anim>
                                    <p:anim calcmode="lin" valueType="num">
                                      <p:cBhvr>
                                        <p:cTn id="8" dur="1000" fill="hold"/>
                                        <p:tgtEl>
                                          <p:spTgt spid="4198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198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1989">
                                            <p:txEl>
                                              <p:pRg st="0" end="0"/>
                                            </p:txEl>
                                          </p:spTgt>
                                        </p:tgtEl>
                                        <p:attrNameLst>
                                          <p:attrName>style.visibility</p:attrName>
                                        </p:attrNameLst>
                                      </p:cBhvr>
                                      <p:to>
                                        <p:strVal val="visible"/>
                                      </p:to>
                                    </p:set>
                                    <p:animEffect transition="in" filter="fade">
                                      <p:cBhvr>
                                        <p:cTn id="14" dur="500"/>
                                        <p:tgtEl>
                                          <p:spTgt spid="41989">
                                            <p:txEl>
                                              <p:pRg st="0" end="0"/>
                                            </p:txEl>
                                          </p:spTgt>
                                        </p:tgtEl>
                                      </p:cBhvr>
                                    </p:animEffect>
                                    <p:anim calcmode="lin" valueType="num">
                                      <p:cBhvr>
                                        <p:cTn id="15" dur="500" fill="hold"/>
                                        <p:tgtEl>
                                          <p:spTgt spid="4198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198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1990"/>
                                        </p:tgtEl>
                                        <p:attrNameLst>
                                          <p:attrName>style.visibility</p:attrName>
                                        </p:attrNameLst>
                                      </p:cBhvr>
                                      <p:to>
                                        <p:strVal val="visible"/>
                                      </p:to>
                                    </p:set>
                                    <p:animEffect transition="in" filter="wipe(up)">
                                      <p:cBhvr>
                                        <p:cTn id="21" dur="500"/>
                                        <p:tgtEl>
                                          <p:spTgt spid="419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4" presetClass="entr" presetSubtype="0" fill="hold" grpId="0" nodeType="clickEffect">
                                  <p:stCondLst>
                                    <p:cond delay="0"/>
                                  </p:stCondLst>
                                  <p:childTnLst>
                                    <p:set>
                                      <p:cBhvr>
                                        <p:cTn id="25" dur="0" fill="hold">
                                          <p:stCondLst>
                                            <p:cond delay="0"/>
                                          </p:stCondLst>
                                        </p:cTn>
                                        <p:tgtEl>
                                          <p:spTgt spid="41989">
                                            <p:txEl>
                                              <p:pRg st="2" end="2"/>
                                            </p:txEl>
                                          </p:spTgt>
                                        </p:tgtEl>
                                        <p:attrNameLst>
                                          <p:attrName>style.visibility</p:attrName>
                                        </p:attrNameLst>
                                      </p:cBhvr>
                                      <p:to>
                                        <p:strVal val="visible"/>
                                      </p:to>
                                    </p:set>
                                    <p:animEffect transition="in" filter="fade">
                                      <p:cBhvr>
                                        <p:cTn id="26" dur="500"/>
                                        <p:tgtEl>
                                          <p:spTgt spid="41989">
                                            <p:txEl>
                                              <p:pRg st="2" end="2"/>
                                            </p:txEl>
                                          </p:spTgt>
                                        </p:tgtEl>
                                      </p:cBhvr>
                                    </p:animEffect>
                                    <p:anim calcmode="lin" valueType="num">
                                      <p:cBhvr>
                                        <p:cTn id="27" dur="500" fill="hold"/>
                                        <p:tgtEl>
                                          <p:spTgt spid="41989">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4198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4" presetClass="entr" presetSubtype="0" fill="hold" grpId="0" nodeType="clickEffect">
                                  <p:stCondLst>
                                    <p:cond delay="0"/>
                                  </p:stCondLst>
                                  <p:childTnLst>
                                    <p:set>
                                      <p:cBhvr>
                                        <p:cTn id="32" dur="0" fill="hold">
                                          <p:stCondLst>
                                            <p:cond delay="0"/>
                                          </p:stCondLst>
                                        </p:cTn>
                                        <p:tgtEl>
                                          <p:spTgt spid="41989">
                                            <p:txEl>
                                              <p:pRg st="4" end="4"/>
                                            </p:txEl>
                                          </p:spTgt>
                                        </p:tgtEl>
                                        <p:attrNameLst>
                                          <p:attrName>style.visibility</p:attrName>
                                        </p:attrNameLst>
                                      </p:cBhvr>
                                      <p:to>
                                        <p:strVal val="visible"/>
                                      </p:to>
                                    </p:set>
                                    <p:animEffect transition="in" filter="fade">
                                      <p:cBhvr>
                                        <p:cTn id="33" dur="500"/>
                                        <p:tgtEl>
                                          <p:spTgt spid="41989">
                                            <p:txEl>
                                              <p:pRg st="4" end="4"/>
                                            </p:txEl>
                                          </p:spTgt>
                                        </p:tgtEl>
                                      </p:cBhvr>
                                    </p:animEffect>
                                    <p:anim calcmode="lin" valueType="num">
                                      <p:cBhvr>
                                        <p:cTn id="34" dur="500" fill="hold"/>
                                        <p:tgtEl>
                                          <p:spTgt spid="41989">
                                            <p:txEl>
                                              <p:pRg st="4" end="4"/>
                                            </p:txEl>
                                          </p:spTgt>
                                        </p:tgtEl>
                                        <p:attrNameLst>
                                          <p:attrName>ppt_x</p:attrName>
                                        </p:attrNameLst>
                                      </p:cBhvr>
                                      <p:tavLst>
                                        <p:tav tm="0">
                                          <p:val>
                                            <p:strVal val="#ppt_x"/>
                                          </p:val>
                                        </p:tav>
                                        <p:tav tm="100000">
                                          <p:val>
                                            <p:strVal val="#ppt_x"/>
                                          </p:val>
                                        </p:tav>
                                      </p:tavLst>
                                    </p:anim>
                                    <p:anim calcmode="lin" valueType="num">
                                      <p:cBhvr>
                                        <p:cTn id="35" dur="500" fill="hold"/>
                                        <p:tgtEl>
                                          <p:spTgt spid="4198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build="p"/>
      <p:bldP spid="419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title" idx="4294967295"/>
          </p:nvPr>
        </p:nvSpPr>
        <p:spPr/>
        <p:txBody>
          <a:bodyPr/>
          <a:lstStyle/>
          <a:p>
            <a:pPr eaLnBrk="1" hangingPunct="1">
              <a:defRPr/>
            </a:pPr>
            <a:r>
              <a:rPr lang="en-US" altLang="zh-CN" dirty="0"/>
              <a:t>5. </a:t>
            </a:r>
            <a:r>
              <a:rPr lang="zh-CN" altLang="en-US" dirty="0"/>
              <a:t>项目可交付结果与里程碑事件</a:t>
            </a:r>
          </a:p>
        </p:txBody>
      </p:sp>
      <p:sp>
        <p:nvSpPr>
          <p:cNvPr id="55300" name="Rectangle 4"/>
          <p:cNvSpPr>
            <a:spLocks noGrp="1" noChangeArrowheads="1"/>
          </p:cNvSpPr>
          <p:nvPr>
            <p:ph type="body" idx="4294967295"/>
          </p:nvPr>
        </p:nvSpPr>
        <p:spPr/>
        <p:txBody>
          <a:bodyPr/>
          <a:lstStyle/>
          <a:p>
            <a:pPr eaLnBrk="1" hangingPunct="1"/>
            <a:r>
              <a:rPr lang="zh-CN" altLang="en-US" sz="2400" dirty="0">
                <a:ea typeface="宋体" panose="02010600030101010101" pitchFamily="2" charset="-122"/>
              </a:rPr>
              <a:t>通过</a:t>
            </a:r>
            <a:r>
              <a:rPr lang="en-US" altLang="zh-CN" sz="2400" dirty="0">
                <a:ea typeface="宋体" panose="02010600030101010101" pitchFamily="2" charset="-122"/>
              </a:rPr>
              <a:t>WBS</a:t>
            </a:r>
            <a:r>
              <a:rPr lang="zh-CN" altLang="en-US" sz="2400" dirty="0">
                <a:ea typeface="宋体" panose="02010600030101010101" pitchFamily="2" charset="-122"/>
              </a:rPr>
              <a:t>分解出项目的工作任务后，还要进一步</a:t>
            </a:r>
            <a:r>
              <a:rPr lang="zh-CN" altLang="en-US" sz="2400" dirty="0">
                <a:solidFill>
                  <a:srgbClr val="0000FF"/>
                </a:solidFill>
                <a:ea typeface="宋体" panose="02010600030101010101" pitchFamily="2" charset="-122"/>
              </a:rPr>
              <a:t>将每项任务的交付结果，即把项目的中间结果定义出来</a:t>
            </a:r>
            <a:r>
              <a:rPr lang="zh-CN" altLang="en-US" sz="2400" dirty="0">
                <a:ea typeface="宋体" panose="02010600030101010101" pitchFamily="2" charset="-122"/>
              </a:rPr>
              <a:t>，</a:t>
            </a:r>
            <a:r>
              <a:rPr lang="zh-CN" altLang="en-US" sz="2400" u="sng" dirty="0">
                <a:ea typeface="宋体" panose="02010600030101010101" pitchFamily="2" charset="-122"/>
              </a:rPr>
              <a:t>目的是使项目组明白完成</a:t>
            </a:r>
            <a:r>
              <a:rPr lang="en-US" altLang="zh-CN" sz="2400" u="sng" dirty="0">
                <a:ea typeface="宋体" panose="02010600030101010101" pitchFamily="2" charset="-122"/>
              </a:rPr>
              <a:t>WBS</a:t>
            </a:r>
            <a:r>
              <a:rPr lang="zh-CN" altLang="en-US" sz="2400" u="sng" dirty="0">
                <a:ea typeface="宋体" panose="02010600030101010101" pitchFamily="2" charset="-122"/>
              </a:rPr>
              <a:t>的任务后输出的产品是什么</a:t>
            </a:r>
            <a:r>
              <a:rPr lang="zh-CN" altLang="en-US" sz="2400" dirty="0">
                <a:ea typeface="宋体" panose="02010600030101010101" pitchFamily="2" charset="-122"/>
              </a:rPr>
              <a:t>。</a:t>
            </a:r>
          </a:p>
          <a:p>
            <a:pPr eaLnBrk="1" hangingPunct="1"/>
            <a:endParaRPr lang="zh-CN" altLang="en-US" sz="1200" dirty="0">
              <a:ea typeface="宋体" panose="02010600030101010101" pitchFamily="2" charset="-122"/>
            </a:endParaRPr>
          </a:p>
          <a:p>
            <a:pPr eaLnBrk="1" hangingPunct="1"/>
            <a:r>
              <a:rPr lang="zh-CN" altLang="en-US" sz="2400" dirty="0">
                <a:ea typeface="宋体" panose="02010600030101010101" pitchFamily="2" charset="-122"/>
              </a:rPr>
              <a:t>在项目的一系列可交付结果中，可能会有一些事件的开始或结束对项目目标的有效实现至关重要，这些事件称之为</a:t>
            </a:r>
            <a:r>
              <a:rPr lang="zh-CN" altLang="en-US" sz="2400" dirty="0">
                <a:solidFill>
                  <a:srgbClr val="0000FF"/>
                </a:solidFill>
                <a:ea typeface="宋体" panose="02010600030101010101" pitchFamily="2" charset="-122"/>
              </a:rPr>
              <a:t>里程碑事件</a:t>
            </a:r>
            <a:r>
              <a:rPr lang="zh-CN" altLang="en-US" sz="2400" dirty="0">
                <a:ea typeface="宋体" panose="02010600030101010101" pitchFamily="2" charset="-122"/>
              </a:rPr>
              <a:t>。</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里程碑事件（</a:t>
            </a:r>
            <a:r>
              <a:rPr lang="en-US" altLang="zh-CN" sz="2400" dirty="0">
                <a:ea typeface="宋体" panose="02010600030101010101" pitchFamily="2" charset="-122"/>
              </a:rPr>
              <a:t> </a:t>
            </a:r>
            <a:r>
              <a:rPr lang="zh-CN" altLang="en-US" sz="2400" dirty="0">
                <a:ea typeface="宋体" panose="02010600030101010101" pitchFamily="2" charset="-122"/>
              </a:rPr>
              <a:t>强调成果和评审）</a:t>
            </a:r>
            <a:endParaRPr lang="en-US" altLang="zh-CN" sz="2400" dirty="0">
              <a:ea typeface="宋体" panose="02010600030101010101" pitchFamily="2" charset="-122"/>
            </a:endParaRPr>
          </a:p>
          <a:p>
            <a:pPr lvl="1" eaLnBrk="1" hangingPunct="1"/>
            <a:r>
              <a:rPr lang="zh-CN" altLang="en-US" sz="2000" u="sng" dirty="0">
                <a:ea typeface="宋体" panose="02010600030101010101" pitchFamily="2" charset="-122"/>
              </a:rPr>
              <a:t>必须是项目可交付结果完整的中间产品，被所有参与人准确理解</a:t>
            </a:r>
          </a:p>
          <a:p>
            <a:pPr lvl="1" eaLnBrk="1" hangingPunct="1"/>
            <a:r>
              <a:rPr lang="zh-CN" altLang="en-US" sz="2000" u="sng" dirty="0">
                <a:ea typeface="宋体" panose="02010600030101010101" pitchFamily="2" charset="-122"/>
              </a:rPr>
              <a:t>里程碑事件的完成可度量</a:t>
            </a:r>
          </a:p>
          <a:p>
            <a:pPr lvl="2" eaLnBrk="1" hangingPunct="1"/>
            <a:r>
              <a:rPr lang="zh-CN" altLang="en-US" sz="1600" dirty="0">
                <a:ea typeface="宋体" panose="02010600030101010101" pitchFamily="2" charset="-122"/>
              </a:rPr>
              <a:t>例如，描述一个里程碑完成不能简单地说成“当测试报告完成时”，还必须进一步说明该测试报告应达到什么样的质量要求，而且这种要求可以被明确地测量出来。</a:t>
            </a:r>
          </a:p>
          <a:p>
            <a:pPr lvl="2" eaLnBrk="1" hangingPunct="1"/>
            <a:r>
              <a:rPr lang="zh-CN" altLang="en-US" sz="1600" dirty="0">
                <a:ea typeface="宋体" panose="02010600030101010101" pitchFamily="2" charset="-122"/>
              </a:rPr>
              <a:t>比如，测试报告通过项目小组的评审，或者获得相关方面的认可等。</a:t>
            </a:r>
          </a:p>
        </p:txBody>
      </p:sp>
    </p:spTree>
  </p:cSld>
  <p:clrMapOvr>
    <a:masterClrMapping/>
  </p:clrMapOvr>
  <p:transition spd="slow" advTm="137453"/>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title" idx="4294967295"/>
          </p:nvPr>
        </p:nvSpPr>
        <p:spPr>
          <a:xfrm>
            <a:off x="457200" y="44450"/>
            <a:ext cx="8435975" cy="741363"/>
          </a:xfrm>
        </p:spPr>
        <p:txBody>
          <a:bodyPr/>
          <a:lstStyle/>
          <a:p>
            <a:pPr eaLnBrk="1" hangingPunct="1">
              <a:defRPr/>
            </a:pPr>
            <a:r>
              <a:rPr lang="zh-CN" altLang="en-US" dirty="0"/>
              <a:t>项目可交付结果与里程碑事件</a:t>
            </a:r>
          </a:p>
        </p:txBody>
      </p:sp>
      <p:sp>
        <p:nvSpPr>
          <p:cNvPr id="56324" name="Rectangle 4"/>
          <p:cNvSpPr>
            <a:spLocks noGrp="1" noChangeArrowheads="1"/>
          </p:cNvSpPr>
          <p:nvPr>
            <p:ph type="body" sz="half" idx="4294967295"/>
          </p:nvPr>
        </p:nvSpPr>
        <p:spPr>
          <a:xfrm>
            <a:off x="144463" y="1285875"/>
            <a:ext cx="1258887" cy="5095875"/>
          </a:xfrm>
        </p:spPr>
        <p:txBody>
          <a:bodyPr/>
          <a:lstStyle/>
          <a:p>
            <a:pPr eaLnBrk="1" hangingPunct="1"/>
            <a:r>
              <a:rPr lang="zh-CN" altLang="en-US">
                <a:ea typeface="宋体" panose="02010600030101010101" pitchFamily="2" charset="-122"/>
              </a:rPr>
              <a:t>某网站系统集成项目的</a:t>
            </a:r>
            <a:r>
              <a:rPr lang="en-US" altLang="zh-CN">
                <a:ea typeface="宋体" panose="02010600030101010101" pitchFamily="2" charset="-122"/>
              </a:rPr>
              <a:t>WBS—1</a:t>
            </a:r>
          </a:p>
        </p:txBody>
      </p:sp>
      <p:pic>
        <p:nvPicPr>
          <p:cNvPr id="48133" name="Picture 6"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969963"/>
            <a:ext cx="76327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075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48133"/>
                                        </p:tgtEl>
                                        <p:attrNameLst>
                                          <p:attrName>style.visibility</p:attrName>
                                        </p:attrNameLst>
                                      </p:cBhvr>
                                      <p:to>
                                        <p:strVal val="visible"/>
                                      </p:to>
                                    </p:set>
                                    <p:anim calcmode="lin" valueType="num">
                                      <p:cBhvr>
                                        <p:cTn id="7" dur="500" fill="hold"/>
                                        <p:tgtEl>
                                          <p:spTgt spid="4813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813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813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title" idx="4294967295"/>
          </p:nvPr>
        </p:nvSpPr>
        <p:spPr>
          <a:xfrm>
            <a:off x="457200" y="44450"/>
            <a:ext cx="8435975" cy="504825"/>
          </a:xfrm>
        </p:spPr>
        <p:txBody>
          <a:bodyPr/>
          <a:lstStyle/>
          <a:p>
            <a:pPr eaLnBrk="1" hangingPunct="1">
              <a:defRPr/>
            </a:pPr>
            <a:r>
              <a:rPr lang="zh-CN" altLang="en-US" dirty="0"/>
              <a:t>项目可交付结果与里程碑事件</a:t>
            </a:r>
          </a:p>
        </p:txBody>
      </p:sp>
      <p:sp>
        <p:nvSpPr>
          <p:cNvPr id="57348" name="Rectangle 4"/>
          <p:cNvSpPr>
            <a:spLocks noGrp="1" noChangeArrowheads="1"/>
          </p:cNvSpPr>
          <p:nvPr>
            <p:ph type="body" sz="half" idx="4294967295"/>
          </p:nvPr>
        </p:nvSpPr>
        <p:spPr>
          <a:xfrm>
            <a:off x="144463" y="1500188"/>
            <a:ext cx="1258887" cy="4881562"/>
          </a:xfrm>
        </p:spPr>
        <p:txBody>
          <a:bodyPr/>
          <a:lstStyle/>
          <a:p>
            <a:pPr eaLnBrk="1" hangingPunct="1"/>
            <a:r>
              <a:rPr lang="zh-CN" altLang="en-US">
                <a:ea typeface="宋体" panose="02010600030101010101" pitchFamily="2" charset="-122"/>
              </a:rPr>
              <a:t>某网站系统集成项目的</a:t>
            </a:r>
            <a:r>
              <a:rPr lang="en-US" altLang="zh-CN">
                <a:ea typeface="宋体" panose="02010600030101010101" pitchFamily="2" charset="-122"/>
              </a:rPr>
              <a:t>WBS—2</a:t>
            </a:r>
          </a:p>
        </p:txBody>
      </p:sp>
      <p:pic>
        <p:nvPicPr>
          <p:cNvPr id="49157"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36575"/>
            <a:ext cx="7256462"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511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Scale>
                                      <p:cBhvr>
                                        <p:cTn id="7" dur="1000" decel="50000" fill="hold">
                                          <p:stCondLst>
                                            <p:cond delay="0"/>
                                          </p:stCondLst>
                                        </p:cTn>
                                        <p:tgtEl>
                                          <p:spTgt spid="491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cBhvr>
                                        <p:cTn id="8" dur="1000" decel="50000" fill="hold">
                                          <p:stCondLst>
                                            <p:cond delay="0"/>
                                          </p:stCondLst>
                                        </p:cTn>
                                        <p:tgtEl>
                                          <p:spTgt spid="49157"/>
                                        </p:tgtEl>
                                        <p:attrNameLst>
                                          <p:attrName>ppt_x,ppt_y</p:attrName>
                                        </p:attrNameLst>
                                      </p:cBhvr>
                                    </p:animMotion>
                                    <p:animEffect transition="in" filter="fade">
                                      <p:cBhvr>
                                        <p:cTn id="9" dur="10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pPr eaLnBrk="1" hangingPunct="1">
              <a:defRPr/>
            </a:pPr>
            <a:endParaRPr lang="zh-CN" altLang="en-US"/>
          </a:p>
        </p:txBody>
      </p:sp>
      <p:sp>
        <p:nvSpPr>
          <p:cNvPr id="58371" name="Rectangle 3"/>
          <p:cNvSpPr txBox="1">
            <a:spLocks noChangeArrowheads="1"/>
          </p:cNvSpPr>
          <p:nvPr/>
        </p:nvSpPr>
        <p:spPr bwMode="auto">
          <a:xfrm>
            <a:off x="228600" y="1143000"/>
            <a:ext cx="861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20000"/>
              </a:lnSpc>
              <a:buClr>
                <a:schemeClr val="hlink"/>
              </a:buClr>
              <a:buFont typeface="Wingdings" panose="05000000000000000000" pitchFamily="2" charset="2"/>
              <a:buChar char="v"/>
            </a:pPr>
            <a:r>
              <a:rPr kumimoji="0" lang="en-US" altLang="zh-CN" dirty="0">
                <a:solidFill>
                  <a:schemeClr val="accent1"/>
                </a:solidFill>
                <a:latin typeface="Verdana" panose="020B0604030504040204" pitchFamily="34" charset="0"/>
                <a:ea typeface="宋体" panose="02010600030101010101" pitchFamily="2" charset="-122"/>
              </a:rPr>
              <a:t>WBS</a:t>
            </a:r>
            <a:r>
              <a:rPr kumimoji="0" lang="zh-CN" altLang="en-US" dirty="0">
                <a:solidFill>
                  <a:schemeClr val="accent1"/>
                </a:solidFill>
                <a:latin typeface="Verdana" panose="020B0604030504040204" pitchFamily="34" charset="0"/>
                <a:ea typeface="宋体" panose="02010600030101010101" pitchFamily="2" charset="-122"/>
              </a:rPr>
              <a:t>的层次</a:t>
            </a:r>
          </a:p>
          <a:p>
            <a:pPr eaLnBrk="1" hangingPunct="1">
              <a:lnSpc>
                <a:spcPct val="120000"/>
              </a:lnSpc>
              <a:buClr>
                <a:schemeClr val="hlink"/>
              </a:buClr>
              <a:buFont typeface="Wingdings" panose="05000000000000000000" pitchFamily="2" charset="2"/>
              <a:buNone/>
            </a:pPr>
            <a:r>
              <a:rPr kumimoji="0" lang="en-US" altLang="zh-CN" dirty="0">
                <a:solidFill>
                  <a:schemeClr val="accent1"/>
                </a:solidFill>
                <a:latin typeface="Verdana" panose="020B0604030504040204" pitchFamily="34" charset="0"/>
                <a:ea typeface="宋体" panose="02010600030101010101" pitchFamily="2" charset="-122"/>
              </a:rPr>
              <a:t>    </a:t>
            </a:r>
            <a:r>
              <a:rPr kumimoji="0" lang="en-US" altLang="zh-CN" sz="2600" dirty="0">
                <a:solidFill>
                  <a:schemeClr val="accent1"/>
                </a:solidFill>
                <a:latin typeface="Verdana" panose="020B0604030504040204" pitchFamily="34" charset="0"/>
                <a:ea typeface="宋体" panose="02010600030101010101" pitchFamily="2" charset="-122"/>
              </a:rPr>
              <a:t>WBS</a:t>
            </a:r>
            <a:r>
              <a:rPr kumimoji="0" lang="zh-CN" altLang="en-US" sz="2600" dirty="0">
                <a:solidFill>
                  <a:schemeClr val="accent1"/>
                </a:solidFill>
                <a:latin typeface="Verdana" panose="020B0604030504040204" pitchFamily="34" charset="0"/>
                <a:ea typeface="宋体" panose="02010600030101010101" pitchFamily="2" charset="-122"/>
              </a:rPr>
              <a:t>具有不同的层次，不同的人关注在不同的层次</a:t>
            </a:r>
          </a:p>
          <a:p>
            <a:pPr lvl="2" eaLnBrk="1" hangingPunct="1">
              <a:lnSpc>
                <a:spcPct val="120000"/>
              </a:lnSpc>
              <a:buClr>
                <a:schemeClr val="tx1"/>
              </a:buClr>
            </a:pPr>
            <a:r>
              <a:rPr lang="zh-CN" altLang="en-US" sz="2400" dirty="0">
                <a:solidFill>
                  <a:schemeClr val="tx1"/>
                </a:solidFill>
                <a:ea typeface="宋体" panose="02010600030101010101" pitchFamily="2" charset="-122"/>
              </a:rPr>
              <a:t>项目组成员的</a:t>
            </a:r>
            <a:r>
              <a:rPr lang="zh-CN" altLang="en-US" sz="2400" u="sng" dirty="0">
                <a:solidFill>
                  <a:schemeClr val="tx1"/>
                </a:solidFill>
                <a:ea typeface="宋体" panose="02010600030101010101" pitchFamily="2" charset="-122"/>
              </a:rPr>
              <a:t>直接负责人关注</a:t>
            </a:r>
            <a:r>
              <a:rPr lang="zh-CN" altLang="en-US" sz="2400" dirty="0">
                <a:solidFill>
                  <a:schemeClr val="tx1"/>
                </a:solidFill>
                <a:ea typeface="宋体" panose="02010600030101010101" pitchFamily="2" charset="-122"/>
              </a:rPr>
              <a:t>到每个活动</a:t>
            </a:r>
          </a:p>
          <a:p>
            <a:pPr lvl="3" eaLnBrk="1" hangingPunct="1">
              <a:lnSpc>
                <a:spcPct val="120000"/>
              </a:lnSpc>
              <a:buFontTx/>
              <a:buChar char="–"/>
            </a:pPr>
            <a:r>
              <a:rPr kumimoji="0" lang="zh-CN" altLang="en-US" sz="2000" dirty="0">
                <a:solidFill>
                  <a:schemeClr val="tx1"/>
                </a:solidFill>
                <a:ea typeface="宋体" panose="02010600030101010101" pitchFamily="2" charset="-122"/>
              </a:rPr>
              <a:t>项目组长（项目规模较大时）</a:t>
            </a:r>
          </a:p>
          <a:p>
            <a:pPr lvl="3" eaLnBrk="1" hangingPunct="1">
              <a:lnSpc>
                <a:spcPct val="120000"/>
              </a:lnSpc>
              <a:buFontTx/>
              <a:buChar char="–"/>
            </a:pPr>
            <a:r>
              <a:rPr kumimoji="0" lang="zh-CN" altLang="en-US" sz="2000" dirty="0">
                <a:solidFill>
                  <a:schemeClr val="tx1"/>
                </a:solidFill>
                <a:ea typeface="宋体" panose="02010600030101010101" pitchFamily="2" charset="-122"/>
              </a:rPr>
              <a:t>项目经理（项目规模较小时）</a:t>
            </a:r>
          </a:p>
          <a:p>
            <a:pPr lvl="2" eaLnBrk="1" hangingPunct="1">
              <a:lnSpc>
                <a:spcPct val="120000"/>
              </a:lnSpc>
              <a:buClr>
                <a:schemeClr val="tx1"/>
              </a:buClr>
            </a:pPr>
            <a:r>
              <a:rPr lang="zh-CN" altLang="en-US" sz="2400" dirty="0">
                <a:solidFill>
                  <a:schemeClr val="tx1"/>
                </a:solidFill>
                <a:ea typeface="宋体" panose="02010600030101010101" pitchFamily="2" charset="-122"/>
              </a:rPr>
              <a:t>项目</a:t>
            </a:r>
            <a:r>
              <a:rPr lang="zh-CN" altLang="en-US" sz="2400" u="sng" dirty="0">
                <a:solidFill>
                  <a:schemeClr val="tx1"/>
                </a:solidFill>
                <a:ea typeface="宋体" panose="02010600030101010101" pitchFamily="2" charset="-122"/>
              </a:rPr>
              <a:t>高层经理或客户关注在较高层次的</a:t>
            </a:r>
            <a:r>
              <a:rPr lang="en-US" altLang="zh-CN" sz="2400" u="sng" dirty="0">
                <a:solidFill>
                  <a:schemeClr val="tx1"/>
                </a:solidFill>
                <a:ea typeface="宋体" panose="02010600030101010101" pitchFamily="2" charset="-122"/>
              </a:rPr>
              <a:t>WBS</a:t>
            </a:r>
            <a:r>
              <a:rPr lang="zh-CN" altLang="en-US" sz="2400" u="sng" dirty="0">
                <a:solidFill>
                  <a:schemeClr val="tx1"/>
                </a:solidFill>
                <a:ea typeface="宋体" panose="02010600030101010101" pitchFamily="2" charset="-122"/>
              </a:rPr>
              <a:t>活动</a:t>
            </a:r>
          </a:p>
          <a:p>
            <a:pPr lvl="3" eaLnBrk="1" hangingPunct="1">
              <a:lnSpc>
                <a:spcPct val="120000"/>
              </a:lnSpc>
              <a:buFontTx/>
              <a:buChar char="–"/>
            </a:pPr>
            <a:r>
              <a:rPr kumimoji="0" lang="zh-CN" altLang="en-US" sz="2400" dirty="0">
                <a:solidFill>
                  <a:schemeClr val="tx1"/>
                </a:solidFill>
                <a:ea typeface="宋体" panose="02010600030101010101" pitchFamily="2" charset="-122"/>
              </a:rPr>
              <a:t>例如需求分析阶段、设计阶段、集成测试阶段和系统测试阶段</a:t>
            </a:r>
          </a:p>
        </p:txBody>
      </p:sp>
    </p:spTree>
  </p:cSld>
  <p:clrMapOvr>
    <a:masterClrMapping/>
  </p:clrMapOvr>
  <mc:AlternateContent xmlns:mc="http://schemas.openxmlformats.org/markup-compatibility/2006" xmlns:p14="http://schemas.microsoft.com/office/powerpoint/2010/main">
    <mc:Choice Requires="p14">
      <p:transition spd="slow" p14:dur="2000" advTm="39275"/>
    </mc:Choice>
    <mc:Fallback xmlns="">
      <p:transition spd="slow" advTm="3927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en-US" altLang="zh-CN" dirty="0"/>
              <a:t>6. WBS</a:t>
            </a:r>
            <a:r>
              <a:rPr lang="zh-CN" altLang="en-US" dirty="0"/>
              <a:t>模板范例</a:t>
            </a:r>
          </a:p>
        </p:txBody>
      </p:sp>
      <p:sp>
        <p:nvSpPr>
          <p:cNvPr id="59395" name="Rectangle 3"/>
          <p:cNvSpPr>
            <a:spLocks noGrp="1" noChangeArrowheads="1"/>
          </p:cNvSpPr>
          <p:nvPr>
            <p:ph type="body" idx="1"/>
          </p:nvPr>
        </p:nvSpPr>
        <p:spPr>
          <a:xfrm>
            <a:off x="471488" y="1135063"/>
            <a:ext cx="7772400" cy="549275"/>
          </a:xfrm>
          <a:noFill/>
        </p:spPr>
        <p:txBody>
          <a:bodyPr/>
          <a:lstStyle/>
          <a:p>
            <a:pPr eaLnBrk="1" hangingPunct="1"/>
            <a:r>
              <a:rPr lang="zh-CN" altLang="en-US">
                <a:latin typeface="华文中宋" panose="02010600040101010101" pitchFamily="2" charset="-122"/>
                <a:ea typeface="华文中宋" panose="02010600040101010101" pitchFamily="2" charset="-122"/>
              </a:rPr>
              <a:t>软件工程</a:t>
            </a:r>
            <a:r>
              <a:rPr lang="zh-CN" altLang="en-US">
                <a:ea typeface="宋体" panose="02010600030101010101" pitchFamily="2" charset="-122"/>
              </a:rPr>
              <a:t>项目</a:t>
            </a:r>
          </a:p>
        </p:txBody>
      </p:sp>
      <p:cxnSp>
        <p:nvCxnSpPr>
          <p:cNvPr id="59396" name="_s98432"/>
          <p:cNvCxnSpPr>
            <a:cxnSpLocks noChangeShapeType="1"/>
            <a:stCxn id="59464" idx="2"/>
            <a:endCxn id="59458" idx="3"/>
          </p:cNvCxnSpPr>
          <p:nvPr/>
        </p:nvCxnSpPr>
        <p:spPr bwMode="auto">
          <a:xfrm rot="10800000">
            <a:off x="3362325" y="4565650"/>
            <a:ext cx="142875" cy="766763"/>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397" name="_s98430"/>
          <p:cNvCxnSpPr>
            <a:cxnSpLocks noChangeShapeType="1"/>
            <a:stCxn id="59463" idx="2"/>
            <a:endCxn id="59458" idx="3"/>
          </p:cNvCxnSpPr>
          <p:nvPr/>
        </p:nvCxnSpPr>
        <p:spPr bwMode="auto">
          <a:xfrm rot="10800000">
            <a:off x="3362325" y="4565650"/>
            <a:ext cx="142875" cy="315913"/>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398" name="_s98428"/>
          <p:cNvCxnSpPr>
            <a:cxnSpLocks noChangeShapeType="1"/>
            <a:stCxn id="59462" idx="2"/>
            <a:endCxn id="59460" idx="3"/>
          </p:cNvCxnSpPr>
          <p:nvPr/>
        </p:nvCxnSpPr>
        <p:spPr bwMode="auto">
          <a:xfrm rot="10800000">
            <a:off x="6702425" y="4117975"/>
            <a:ext cx="142875" cy="766763"/>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399" name="_s98426"/>
          <p:cNvCxnSpPr>
            <a:cxnSpLocks noChangeShapeType="1"/>
            <a:stCxn id="59461" idx="2"/>
            <a:endCxn id="59460" idx="3"/>
          </p:cNvCxnSpPr>
          <p:nvPr/>
        </p:nvCxnSpPr>
        <p:spPr bwMode="auto">
          <a:xfrm rot="10800000">
            <a:off x="6702425" y="4117975"/>
            <a:ext cx="142875" cy="315913"/>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0" name="_s98416"/>
          <p:cNvCxnSpPr>
            <a:cxnSpLocks noChangeShapeType="1"/>
            <a:stCxn id="59460" idx="2"/>
            <a:endCxn id="59450" idx="3"/>
          </p:cNvCxnSpPr>
          <p:nvPr/>
        </p:nvCxnSpPr>
        <p:spPr bwMode="auto">
          <a:xfrm rot="10800000">
            <a:off x="6142038" y="3224213"/>
            <a:ext cx="142875" cy="76200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1" name="_s98414"/>
          <p:cNvCxnSpPr>
            <a:cxnSpLocks noChangeShapeType="1"/>
            <a:stCxn id="59459" idx="2"/>
            <a:endCxn id="59450" idx="3"/>
          </p:cNvCxnSpPr>
          <p:nvPr/>
        </p:nvCxnSpPr>
        <p:spPr bwMode="auto">
          <a:xfrm rot="10800000">
            <a:off x="6142038" y="3224213"/>
            <a:ext cx="142875" cy="3143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2" name="_s98412"/>
          <p:cNvCxnSpPr>
            <a:cxnSpLocks noChangeShapeType="1"/>
            <a:stCxn id="59458" idx="2"/>
            <a:endCxn id="59439" idx="3"/>
          </p:cNvCxnSpPr>
          <p:nvPr/>
        </p:nvCxnSpPr>
        <p:spPr bwMode="auto">
          <a:xfrm rot="10800000">
            <a:off x="2801938" y="3224213"/>
            <a:ext cx="142875" cy="1208087"/>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3" name="_s98410"/>
          <p:cNvCxnSpPr>
            <a:cxnSpLocks noChangeShapeType="1"/>
            <a:stCxn id="59457" idx="2"/>
            <a:endCxn id="59439" idx="3"/>
          </p:cNvCxnSpPr>
          <p:nvPr/>
        </p:nvCxnSpPr>
        <p:spPr bwMode="auto">
          <a:xfrm rot="10800000">
            <a:off x="2801938" y="3224213"/>
            <a:ext cx="142875" cy="76200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4" name="_s98408"/>
          <p:cNvCxnSpPr>
            <a:cxnSpLocks noChangeShapeType="1"/>
            <a:stCxn id="59456" idx="2"/>
            <a:endCxn id="59439" idx="3"/>
          </p:cNvCxnSpPr>
          <p:nvPr/>
        </p:nvCxnSpPr>
        <p:spPr bwMode="auto">
          <a:xfrm rot="10800000">
            <a:off x="2801938" y="3224213"/>
            <a:ext cx="142875" cy="3143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5" name="_s98406"/>
          <p:cNvCxnSpPr>
            <a:cxnSpLocks noChangeShapeType="1"/>
            <a:stCxn id="59455" idx="2"/>
            <a:endCxn id="59451" idx="3"/>
          </p:cNvCxnSpPr>
          <p:nvPr/>
        </p:nvCxnSpPr>
        <p:spPr bwMode="auto">
          <a:xfrm rot="10800000">
            <a:off x="7712075" y="3224213"/>
            <a:ext cx="142875" cy="1208087"/>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6" name="_s98404"/>
          <p:cNvCxnSpPr>
            <a:cxnSpLocks noChangeShapeType="1"/>
            <a:stCxn id="59454" idx="2"/>
            <a:endCxn id="59451" idx="3"/>
          </p:cNvCxnSpPr>
          <p:nvPr/>
        </p:nvCxnSpPr>
        <p:spPr bwMode="auto">
          <a:xfrm rot="10800000">
            <a:off x="7712075" y="3224213"/>
            <a:ext cx="142875" cy="76200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7" name="_s98402"/>
          <p:cNvCxnSpPr>
            <a:cxnSpLocks noChangeShapeType="1"/>
            <a:stCxn id="59453" idx="2"/>
            <a:endCxn id="59451" idx="3"/>
          </p:cNvCxnSpPr>
          <p:nvPr/>
        </p:nvCxnSpPr>
        <p:spPr bwMode="auto">
          <a:xfrm rot="10800000">
            <a:off x="7712075" y="3224213"/>
            <a:ext cx="142875" cy="3143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8" name="_s98400"/>
          <p:cNvCxnSpPr>
            <a:cxnSpLocks noChangeShapeType="1"/>
            <a:stCxn id="59452" idx="0"/>
            <a:endCxn id="59435" idx="3"/>
          </p:cNvCxnSpPr>
          <p:nvPr/>
        </p:nvCxnSpPr>
        <p:spPr bwMode="auto">
          <a:xfrm rot="5400000" flipH="1">
            <a:off x="7923213" y="2219325"/>
            <a:ext cx="150812" cy="1258888"/>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09" name="_s98398"/>
          <p:cNvCxnSpPr>
            <a:cxnSpLocks noChangeShapeType="1"/>
            <a:stCxn id="59451" idx="0"/>
            <a:endCxn id="59435" idx="3"/>
          </p:cNvCxnSpPr>
          <p:nvPr/>
        </p:nvCxnSpPr>
        <p:spPr bwMode="auto">
          <a:xfrm rot="5400000" flipH="1">
            <a:off x="7481888" y="2660650"/>
            <a:ext cx="150812" cy="376238"/>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0" name="_s98396"/>
          <p:cNvCxnSpPr>
            <a:cxnSpLocks noChangeShapeType="1"/>
            <a:stCxn id="59450" idx="0"/>
            <a:endCxn id="59435" idx="3"/>
          </p:cNvCxnSpPr>
          <p:nvPr/>
        </p:nvCxnSpPr>
        <p:spPr bwMode="auto">
          <a:xfrm rot="-5400000">
            <a:off x="6696076" y="2251075"/>
            <a:ext cx="150812" cy="1195387"/>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1" name="_s98394"/>
          <p:cNvCxnSpPr>
            <a:cxnSpLocks noChangeShapeType="1"/>
            <a:stCxn id="59449" idx="2"/>
            <a:endCxn id="59440" idx="3"/>
          </p:cNvCxnSpPr>
          <p:nvPr/>
        </p:nvCxnSpPr>
        <p:spPr bwMode="auto">
          <a:xfrm rot="10800000">
            <a:off x="4373563" y="3224213"/>
            <a:ext cx="141287" cy="1655762"/>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2" name="_s98392"/>
          <p:cNvCxnSpPr>
            <a:cxnSpLocks noChangeShapeType="1"/>
            <a:stCxn id="59448" idx="2"/>
            <a:endCxn id="59440" idx="3"/>
          </p:cNvCxnSpPr>
          <p:nvPr/>
        </p:nvCxnSpPr>
        <p:spPr bwMode="auto">
          <a:xfrm rot="10800000">
            <a:off x="4373563" y="3224213"/>
            <a:ext cx="141287" cy="1208087"/>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3" name="_s98390"/>
          <p:cNvCxnSpPr>
            <a:cxnSpLocks noChangeShapeType="1"/>
            <a:stCxn id="59447" idx="2"/>
            <a:endCxn id="59440" idx="3"/>
          </p:cNvCxnSpPr>
          <p:nvPr/>
        </p:nvCxnSpPr>
        <p:spPr bwMode="auto">
          <a:xfrm rot="10800000">
            <a:off x="4373563" y="3224213"/>
            <a:ext cx="141287" cy="76200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4" name="_s98388"/>
          <p:cNvCxnSpPr>
            <a:cxnSpLocks noChangeShapeType="1"/>
            <a:stCxn id="59446" idx="2"/>
            <a:endCxn id="59440" idx="3"/>
          </p:cNvCxnSpPr>
          <p:nvPr/>
        </p:nvCxnSpPr>
        <p:spPr bwMode="auto">
          <a:xfrm rot="10800000">
            <a:off x="4373563" y="3224213"/>
            <a:ext cx="141287" cy="3143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5" name="_s98386"/>
          <p:cNvCxnSpPr>
            <a:cxnSpLocks noChangeShapeType="1"/>
            <a:stCxn id="59445" idx="2"/>
            <a:endCxn id="59437" idx="3"/>
          </p:cNvCxnSpPr>
          <p:nvPr/>
        </p:nvCxnSpPr>
        <p:spPr bwMode="auto">
          <a:xfrm rot="10800000">
            <a:off x="1033463" y="3224213"/>
            <a:ext cx="141287" cy="1655762"/>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6" name="_s98384"/>
          <p:cNvCxnSpPr>
            <a:cxnSpLocks noChangeShapeType="1"/>
            <a:stCxn id="59444" idx="2"/>
            <a:endCxn id="59437" idx="3"/>
          </p:cNvCxnSpPr>
          <p:nvPr/>
        </p:nvCxnSpPr>
        <p:spPr bwMode="auto">
          <a:xfrm rot="10800000">
            <a:off x="1033463" y="3224213"/>
            <a:ext cx="141287" cy="1208087"/>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7" name="_s98382"/>
          <p:cNvCxnSpPr>
            <a:cxnSpLocks noChangeShapeType="1"/>
            <a:stCxn id="59443" idx="2"/>
            <a:endCxn id="59437" idx="3"/>
          </p:cNvCxnSpPr>
          <p:nvPr/>
        </p:nvCxnSpPr>
        <p:spPr bwMode="auto">
          <a:xfrm rot="10800000">
            <a:off x="1033463" y="3224213"/>
            <a:ext cx="141287" cy="76200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8" name="_s98380"/>
          <p:cNvCxnSpPr>
            <a:cxnSpLocks noChangeShapeType="1"/>
            <a:stCxn id="59442" idx="2"/>
            <a:endCxn id="59437" idx="3"/>
          </p:cNvCxnSpPr>
          <p:nvPr/>
        </p:nvCxnSpPr>
        <p:spPr bwMode="auto">
          <a:xfrm rot="10800000">
            <a:off x="1033463" y="3224213"/>
            <a:ext cx="141287" cy="3143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19" name="_s98376"/>
          <p:cNvCxnSpPr>
            <a:cxnSpLocks noChangeShapeType="1"/>
            <a:stCxn id="59441" idx="0"/>
            <a:endCxn id="59434" idx="3"/>
          </p:cNvCxnSpPr>
          <p:nvPr/>
        </p:nvCxnSpPr>
        <p:spPr bwMode="auto">
          <a:xfrm rot="5400000" flipH="1">
            <a:off x="4584701" y="2219325"/>
            <a:ext cx="150812" cy="1258887"/>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0" name="_s98374"/>
          <p:cNvCxnSpPr>
            <a:cxnSpLocks noChangeShapeType="1"/>
            <a:stCxn id="59440" idx="0"/>
            <a:endCxn id="59434" idx="3"/>
          </p:cNvCxnSpPr>
          <p:nvPr/>
        </p:nvCxnSpPr>
        <p:spPr bwMode="auto">
          <a:xfrm rot="5400000" flipH="1">
            <a:off x="4142582" y="2661444"/>
            <a:ext cx="150812" cy="374650"/>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1" name="_s98372"/>
          <p:cNvCxnSpPr>
            <a:cxnSpLocks noChangeShapeType="1"/>
            <a:stCxn id="59439" idx="0"/>
            <a:endCxn id="59434" idx="3"/>
          </p:cNvCxnSpPr>
          <p:nvPr/>
        </p:nvCxnSpPr>
        <p:spPr bwMode="auto">
          <a:xfrm rot="-5400000">
            <a:off x="3357563" y="2251075"/>
            <a:ext cx="150812" cy="1195388"/>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2" name="_s98370"/>
          <p:cNvCxnSpPr>
            <a:cxnSpLocks noChangeShapeType="1"/>
            <a:stCxn id="59438" idx="0"/>
            <a:endCxn id="59432" idx="3"/>
          </p:cNvCxnSpPr>
          <p:nvPr/>
        </p:nvCxnSpPr>
        <p:spPr bwMode="auto">
          <a:xfrm rot="5400000" flipH="1">
            <a:off x="1638301" y="2611437"/>
            <a:ext cx="150812" cy="474663"/>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3" name="_s98368"/>
          <p:cNvCxnSpPr>
            <a:cxnSpLocks noChangeShapeType="1"/>
            <a:stCxn id="59437" idx="0"/>
            <a:endCxn id="59432" idx="3"/>
          </p:cNvCxnSpPr>
          <p:nvPr/>
        </p:nvCxnSpPr>
        <p:spPr bwMode="auto">
          <a:xfrm rot="-5400000">
            <a:off x="1195388" y="2643188"/>
            <a:ext cx="150812" cy="411162"/>
          </a:xfrm>
          <a:prstGeom prst="bentConnector3">
            <a:avLst>
              <a:gd name="adj1" fmla="val 4947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4" name="_s98364"/>
          <p:cNvCxnSpPr>
            <a:cxnSpLocks noChangeShapeType="1"/>
            <a:stCxn id="59436" idx="0"/>
            <a:endCxn id="59430" idx="3"/>
          </p:cNvCxnSpPr>
          <p:nvPr/>
        </p:nvCxnSpPr>
        <p:spPr bwMode="auto">
          <a:xfrm rot="5400000" flipH="1">
            <a:off x="6365875" y="552450"/>
            <a:ext cx="149225" cy="369252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5" name="_s98362"/>
          <p:cNvCxnSpPr>
            <a:cxnSpLocks noChangeShapeType="1"/>
            <a:stCxn id="59435" idx="0"/>
            <a:endCxn id="59430" idx="3"/>
          </p:cNvCxnSpPr>
          <p:nvPr/>
        </p:nvCxnSpPr>
        <p:spPr bwMode="auto">
          <a:xfrm rot="5400000" flipH="1">
            <a:off x="5922962" y="995363"/>
            <a:ext cx="149225" cy="2806700"/>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6" name="_s98360"/>
          <p:cNvCxnSpPr>
            <a:cxnSpLocks noChangeShapeType="1"/>
            <a:stCxn id="59434" idx="0"/>
            <a:endCxn id="59430" idx="3"/>
          </p:cNvCxnSpPr>
          <p:nvPr/>
        </p:nvCxnSpPr>
        <p:spPr bwMode="auto">
          <a:xfrm rot="-5400000">
            <a:off x="4253706" y="2132807"/>
            <a:ext cx="149225" cy="53181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7" name="_s98358"/>
          <p:cNvCxnSpPr>
            <a:cxnSpLocks noChangeShapeType="1"/>
            <a:stCxn id="59433" idx="0"/>
            <a:endCxn id="59430" idx="3"/>
          </p:cNvCxnSpPr>
          <p:nvPr/>
        </p:nvCxnSpPr>
        <p:spPr bwMode="auto">
          <a:xfrm rot="-5400000">
            <a:off x="3418681" y="1297782"/>
            <a:ext cx="149225" cy="220186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8" name="_s98357"/>
          <p:cNvCxnSpPr>
            <a:cxnSpLocks noChangeShapeType="1"/>
            <a:stCxn id="59432" idx="0"/>
            <a:endCxn id="59430" idx="3"/>
          </p:cNvCxnSpPr>
          <p:nvPr/>
        </p:nvCxnSpPr>
        <p:spPr bwMode="auto">
          <a:xfrm rot="-5400000">
            <a:off x="2976562" y="855663"/>
            <a:ext cx="149225" cy="3086100"/>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59429" name="_s98356"/>
          <p:cNvCxnSpPr>
            <a:cxnSpLocks noChangeShapeType="1"/>
            <a:stCxn id="59431" idx="0"/>
            <a:endCxn id="59430" idx="3"/>
          </p:cNvCxnSpPr>
          <p:nvPr/>
        </p:nvCxnSpPr>
        <p:spPr bwMode="auto">
          <a:xfrm rot="-5400000">
            <a:off x="2534444" y="413544"/>
            <a:ext cx="149225" cy="397033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59430" name="_s98352"/>
          <p:cNvSpPr>
            <a:spLocks noChangeArrowheads="1"/>
          </p:cNvSpPr>
          <p:nvPr/>
        </p:nvSpPr>
        <p:spPr bwMode="auto">
          <a:xfrm>
            <a:off x="4232275" y="2024063"/>
            <a:ext cx="757238" cy="300037"/>
          </a:xfrm>
          <a:prstGeom prst="cube">
            <a:avLst>
              <a:gd name="adj" fmla="val 10764"/>
            </a:avLst>
          </a:prstGeom>
          <a:solidFill>
            <a:schemeClr val="accent1"/>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软件产品</a:t>
            </a:r>
          </a:p>
        </p:txBody>
      </p:sp>
      <p:sp>
        <p:nvSpPr>
          <p:cNvPr id="59431" name="_s98353"/>
          <p:cNvSpPr>
            <a:spLocks noChangeArrowheads="1"/>
          </p:cNvSpPr>
          <p:nvPr/>
        </p:nvSpPr>
        <p:spPr bwMode="auto">
          <a:xfrm>
            <a:off x="228600" y="2473325"/>
            <a:ext cx="758825" cy="300038"/>
          </a:xfrm>
          <a:prstGeom prst="cube">
            <a:avLst>
              <a:gd name="adj" fmla="val 10764"/>
            </a:avLst>
          </a:prstGeom>
          <a:solidFill>
            <a:srgbClr val="FFFF99"/>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产品需求</a:t>
            </a:r>
          </a:p>
        </p:txBody>
      </p:sp>
      <p:sp>
        <p:nvSpPr>
          <p:cNvPr id="59432" name="_s98354"/>
          <p:cNvSpPr>
            <a:spLocks noChangeArrowheads="1"/>
          </p:cNvSpPr>
          <p:nvPr/>
        </p:nvSpPr>
        <p:spPr bwMode="auto">
          <a:xfrm>
            <a:off x="1112838" y="2473325"/>
            <a:ext cx="758825" cy="300038"/>
          </a:xfrm>
          <a:prstGeom prst="cube">
            <a:avLst>
              <a:gd name="adj" fmla="val 10764"/>
            </a:avLst>
          </a:prstGeom>
          <a:solidFill>
            <a:srgbClr val="FFFF99"/>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总体设计</a:t>
            </a:r>
          </a:p>
        </p:txBody>
      </p:sp>
      <p:sp>
        <p:nvSpPr>
          <p:cNvPr id="59433" name="_s98355"/>
          <p:cNvSpPr>
            <a:spLocks noChangeArrowheads="1"/>
          </p:cNvSpPr>
          <p:nvPr/>
        </p:nvSpPr>
        <p:spPr bwMode="auto">
          <a:xfrm>
            <a:off x="1997075" y="2473325"/>
            <a:ext cx="758825" cy="300038"/>
          </a:xfrm>
          <a:prstGeom prst="cube">
            <a:avLst>
              <a:gd name="adj" fmla="val 10764"/>
            </a:avLst>
          </a:prstGeom>
          <a:solidFill>
            <a:srgbClr val="FFFF99"/>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详细设计</a:t>
            </a:r>
          </a:p>
        </p:txBody>
      </p:sp>
      <p:sp>
        <p:nvSpPr>
          <p:cNvPr id="59434" name="_s98359"/>
          <p:cNvSpPr>
            <a:spLocks noChangeArrowheads="1"/>
          </p:cNvSpPr>
          <p:nvPr/>
        </p:nvSpPr>
        <p:spPr bwMode="auto">
          <a:xfrm>
            <a:off x="3667125" y="2473325"/>
            <a:ext cx="758825" cy="300038"/>
          </a:xfrm>
          <a:prstGeom prst="cube">
            <a:avLst>
              <a:gd name="adj" fmla="val 10764"/>
            </a:avLst>
          </a:prstGeom>
          <a:solidFill>
            <a:srgbClr val="FFFF99"/>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系统建造</a:t>
            </a:r>
          </a:p>
        </p:txBody>
      </p:sp>
      <p:sp>
        <p:nvSpPr>
          <p:cNvPr id="59435" name="_s98361"/>
          <p:cNvSpPr>
            <a:spLocks noChangeArrowheads="1"/>
          </p:cNvSpPr>
          <p:nvPr/>
        </p:nvSpPr>
        <p:spPr bwMode="auto">
          <a:xfrm>
            <a:off x="7005638" y="2473325"/>
            <a:ext cx="758825" cy="300038"/>
          </a:xfrm>
          <a:prstGeom prst="cube">
            <a:avLst>
              <a:gd name="adj" fmla="val 10764"/>
            </a:avLst>
          </a:prstGeom>
          <a:solidFill>
            <a:srgbClr val="FFFF99"/>
          </a:solidFill>
          <a:ln w="9525">
            <a:solidFill>
              <a:schemeClr val="tx1"/>
            </a:solidFill>
            <a:miter lim="800000"/>
            <a:headEnd/>
            <a:tailEnd/>
          </a:ln>
        </p:spPr>
        <p:txBody>
          <a:bodyPr wrap="none" lIns="23309" tIns="11655" rIns="23309" bIns="116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测试</a:t>
            </a:r>
          </a:p>
        </p:txBody>
      </p:sp>
      <p:sp>
        <p:nvSpPr>
          <p:cNvPr id="59436" name="_s98363"/>
          <p:cNvSpPr>
            <a:spLocks noChangeArrowheads="1"/>
          </p:cNvSpPr>
          <p:nvPr/>
        </p:nvSpPr>
        <p:spPr bwMode="auto">
          <a:xfrm>
            <a:off x="7891463" y="2473325"/>
            <a:ext cx="757237" cy="300038"/>
          </a:xfrm>
          <a:prstGeom prst="cube">
            <a:avLst>
              <a:gd name="adj" fmla="val 10764"/>
            </a:avLst>
          </a:prstGeom>
          <a:solidFill>
            <a:srgbClr val="FFFF99"/>
          </a:solidFill>
          <a:ln w="9525">
            <a:solidFill>
              <a:schemeClr val="tx1"/>
            </a:solidFill>
            <a:miter lim="800000"/>
            <a:headEnd/>
            <a:tailEnd/>
          </a:ln>
        </p:spPr>
        <p:txBody>
          <a:bodyPr wrap="none" lIns="29506" tIns="14755" rIns="29506" bIns="147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运行与维护</a:t>
            </a:r>
          </a:p>
        </p:txBody>
      </p:sp>
      <p:sp>
        <p:nvSpPr>
          <p:cNvPr id="59437" name="_s98367"/>
          <p:cNvSpPr>
            <a:spLocks noChangeArrowheads="1"/>
          </p:cNvSpPr>
          <p:nvPr/>
        </p:nvSpPr>
        <p:spPr bwMode="auto">
          <a:xfrm>
            <a:off x="669925" y="2924175"/>
            <a:ext cx="758825" cy="300038"/>
          </a:xfrm>
          <a:prstGeom prst="cube">
            <a:avLst>
              <a:gd name="adj" fmla="val 10764"/>
            </a:avLst>
          </a:prstGeom>
          <a:solidFill>
            <a:srgbClr val="CC99FF"/>
          </a:solidFill>
          <a:ln w="9525">
            <a:solidFill>
              <a:schemeClr val="tx1"/>
            </a:solidFill>
            <a:miter lim="800000"/>
            <a:headEnd/>
            <a:tailEnd/>
          </a:ln>
        </p:spPr>
        <p:txBody>
          <a:bodyPr wrap="none" lIns="35550" tIns="17773" rIns="35550" bIns="1777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管理模型</a:t>
            </a:r>
          </a:p>
        </p:txBody>
      </p:sp>
      <p:sp>
        <p:nvSpPr>
          <p:cNvPr id="59438" name="_s98369"/>
          <p:cNvSpPr>
            <a:spLocks noChangeArrowheads="1"/>
          </p:cNvSpPr>
          <p:nvPr/>
        </p:nvSpPr>
        <p:spPr bwMode="auto">
          <a:xfrm>
            <a:off x="1555750" y="2924175"/>
            <a:ext cx="757238" cy="300038"/>
          </a:xfrm>
          <a:prstGeom prst="cube">
            <a:avLst>
              <a:gd name="adj" fmla="val 10764"/>
            </a:avLst>
          </a:prstGeom>
          <a:solidFill>
            <a:srgbClr val="CC99FF"/>
          </a:solidFill>
          <a:ln w="9525">
            <a:solidFill>
              <a:schemeClr val="tx1"/>
            </a:solidFill>
            <a:miter lim="800000"/>
            <a:headEnd/>
            <a:tailEnd/>
          </a:ln>
        </p:spPr>
        <p:txBody>
          <a:bodyPr wrap="none" lIns="35550" tIns="17773" rIns="35550" bIns="1777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总体设计报告</a:t>
            </a:r>
          </a:p>
        </p:txBody>
      </p:sp>
      <p:sp>
        <p:nvSpPr>
          <p:cNvPr id="59439" name="_s98371"/>
          <p:cNvSpPr>
            <a:spLocks noChangeArrowheads="1"/>
          </p:cNvSpPr>
          <p:nvPr/>
        </p:nvSpPr>
        <p:spPr bwMode="auto">
          <a:xfrm>
            <a:off x="2439988" y="2924175"/>
            <a:ext cx="757237" cy="300038"/>
          </a:xfrm>
          <a:prstGeom prst="cube">
            <a:avLst>
              <a:gd name="adj" fmla="val 10764"/>
            </a:avLst>
          </a:prstGeom>
          <a:solidFill>
            <a:srgbClr val="CC99FF"/>
          </a:solidFill>
          <a:ln w="9525">
            <a:solidFill>
              <a:schemeClr val="tx1"/>
            </a:solidFill>
            <a:miter lim="800000"/>
            <a:headEnd/>
            <a:tailEnd/>
          </a:ln>
        </p:spPr>
        <p:txBody>
          <a:bodyPr wrap="none" lIns="35550" tIns="17773" rIns="35550" bIns="1777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软件开发</a:t>
            </a:r>
          </a:p>
        </p:txBody>
      </p:sp>
      <p:sp>
        <p:nvSpPr>
          <p:cNvPr id="59440" name="_s98373"/>
          <p:cNvSpPr>
            <a:spLocks noChangeArrowheads="1"/>
          </p:cNvSpPr>
          <p:nvPr/>
        </p:nvSpPr>
        <p:spPr bwMode="auto">
          <a:xfrm>
            <a:off x="4010025" y="2924175"/>
            <a:ext cx="758825" cy="300038"/>
          </a:xfrm>
          <a:prstGeom prst="cube">
            <a:avLst>
              <a:gd name="adj" fmla="val 10764"/>
            </a:avLst>
          </a:prstGeom>
          <a:solidFill>
            <a:srgbClr val="CC99FF"/>
          </a:solidFill>
          <a:ln w="9525">
            <a:solidFill>
              <a:schemeClr val="tx1"/>
            </a:solidFill>
            <a:miter lim="800000"/>
            <a:headEnd/>
            <a:tailEnd/>
          </a:ln>
        </p:spPr>
        <p:txBody>
          <a:bodyPr wrap="none" lIns="35550" tIns="17773" rIns="35550" bIns="1777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用户手册</a:t>
            </a:r>
          </a:p>
        </p:txBody>
      </p:sp>
      <p:sp>
        <p:nvSpPr>
          <p:cNvPr id="59441" name="_s98375"/>
          <p:cNvSpPr>
            <a:spLocks noChangeArrowheads="1"/>
          </p:cNvSpPr>
          <p:nvPr/>
        </p:nvSpPr>
        <p:spPr bwMode="auto">
          <a:xfrm>
            <a:off x="4894263" y="2924175"/>
            <a:ext cx="758825" cy="300038"/>
          </a:xfrm>
          <a:prstGeom prst="cube">
            <a:avLst>
              <a:gd name="adj" fmla="val 10764"/>
            </a:avLst>
          </a:prstGeom>
          <a:solidFill>
            <a:srgbClr val="CC99FF"/>
          </a:solidFill>
          <a:ln w="9525">
            <a:solidFill>
              <a:schemeClr val="tx1"/>
            </a:solidFill>
            <a:miter lim="800000"/>
            <a:headEnd/>
            <a:tailEnd/>
          </a:ln>
        </p:spPr>
        <p:txBody>
          <a:bodyPr wrap="none" lIns="35550" tIns="17773" rIns="35550" bIns="1777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培训材料</a:t>
            </a:r>
          </a:p>
        </p:txBody>
      </p:sp>
      <p:sp>
        <p:nvSpPr>
          <p:cNvPr id="59442" name="_s98379"/>
          <p:cNvSpPr>
            <a:spLocks noChangeArrowheads="1"/>
          </p:cNvSpPr>
          <p:nvPr/>
        </p:nvSpPr>
        <p:spPr bwMode="auto">
          <a:xfrm>
            <a:off x="1174750" y="3373438"/>
            <a:ext cx="869950" cy="296862"/>
          </a:xfrm>
          <a:prstGeom prst="cube">
            <a:avLst>
              <a:gd name="adj" fmla="val 10764"/>
            </a:avLst>
          </a:prstGeom>
          <a:solidFill>
            <a:srgbClr val="D5E884"/>
          </a:solidFill>
          <a:ln w="9525">
            <a:solidFill>
              <a:schemeClr val="tx1"/>
            </a:solidFill>
            <a:miter lim="800000"/>
            <a:headEnd/>
            <a:tailEnd/>
          </a:ln>
        </p:spPr>
        <p:txBody>
          <a:bodyPr wrap="none" lIns="38641" tIns="19321" rIns="38641" bIns="1932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采购流程</a:t>
            </a:r>
          </a:p>
        </p:txBody>
      </p:sp>
      <p:sp>
        <p:nvSpPr>
          <p:cNvPr id="59443" name="_s98381"/>
          <p:cNvSpPr>
            <a:spLocks noChangeArrowheads="1"/>
          </p:cNvSpPr>
          <p:nvPr/>
        </p:nvSpPr>
        <p:spPr bwMode="auto">
          <a:xfrm>
            <a:off x="1174750" y="3821113"/>
            <a:ext cx="869950" cy="296862"/>
          </a:xfrm>
          <a:prstGeom prst="cube">
            <a:avLst>
              <a:gd name="adj" fmla="val 10764"/>
            </a:avLst>
          </a:prstGeom>
          <a:solidFill>
            <a:srgbClr val="D5E884"/>
          </a:solidFill>
          <a:ln w="9525">
            <a:solidFill>
              <a:schemeClr val="tx1"/>
            </a:solidFill>
            <a:miter lim="800000"/>
            <a:headEnd/>
            <a:tailEnd/>
          </a:ln>
        </p:spPr>
        <p:txBody>
          <a:bodyPr wrap="none" lIns="38641" tIns="19321" rIns="38641" bIns="1932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生产流程</a:t>
            </a:r>
          </a:p>
        </p:txBody>
      </p:sp>
      <p:sp>
        <p:nvSpPr>
          <p:cNvPr id="59444" name="_s98383"/>
          <p:cNvSpPr>
            <a:spLocks noChangeArrowheads="1"/>
          </p:cNvSpPr>
          <p:nvPr/>
        </p:nvSpPr>
        <p:spPr bwMode="auto">
          <a:xfrm>
            <a:off x="1174750" y="4267200"/>
            <a:ext cx="869950" cy="298450"/>
          </a:xfrm>
          <a:prstGeom prst="cube">
            <a:avLst>
              <a:gd name="adj" fmla="val 10764"/>
            </a:avLst>
          </a:prstGeom>
          <a:solidFill>
            <a:srgbClr val="D5E884"/>
          </a:solidFill>
          <a:ln w="9525">
            <a:solidFill>
              <a:schemeClr val="tx1"/>
            </a:solidFill>
            <a:miter lim="800000"/>
            <a:headEnd/>
            <a:tailEnd/>
          </a:ln>
        </p:spPr>
        <p:txBody>
          <a:bodyPr wrap="none" lIns="38641" tIns="19321" rIns="38641" bIns="1932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销售流程</a:t>
            </a:r>
          </a:p>
        </p:txBody>
      </p:sp>
      <p:sp>
        <p:nvSpPr>
          <p:cNvPr id="59445" name="_s98385"/>
          <p:cNvSpPr>
            <a:spLocks noChangeArrowheads="1"/>
          </p:cNvSpPr>
          <p:nvPr/>
        </p:nvSpPr>
        <p:spPr bwMode="auto">
          <a:xfrm>
            <a:off x="1174750" y="4714875"/>
            <a:ext cx="869950" cy="296863"/>
          </a:xfrm>
          <a:prstGeom prst="cube">
            <a:avLst>
              <a:gd name="adj" fmla="val 10764"/>
            </a:avLst>
          </a:prstGeom>
          <a:solidFill>
            <a:srgbClr val="D5E884"/>
          </a:solidFill>
          <a:ln w="9525">
            <a:solidFill>
              <a:schemeClr val="tx1"/>
            </a:solidFill>
            <a:miter lim="800000"/>
            <a:headEnd/>
            <a:tailEnd/>
          </a:ln>
        </p:spPr>
        <p:txBody>
          <a:bodyPr wrap="none" lIns="42934" tIns="21468" rIns="42934" bIns="21468"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客户管理</a:t>
            </a:r>
          </a:p>
        </p:txBody>
      </p:sp>
      <p:sp>
        <p:nvSpPr>
          <p:cNvPr id="59446" name="_s98387"/>
          <p:cNvSpPr>
            <a:spLocks noChangeArrowheads="1"/>
          </p:cNvSpPr>
          <p:nvPr/>
        </p:nvSpPr>
        <p:spPr bwMode="auto">
          <a:xfrm>
            <a:off x="4514850" y="3373438"/>
            <a:ext cx="868363" cy="296862"/>
          </a:xfrm>
          <a:prstGeom prst="cube">
            <a:avLst>
              <a:gd name="adj" fmla="val 10764"/>
            </a:avLst>
          </a:prstGeom>
          <a:solidFill>
            <a:srgbClr val="D5E884"/>
          </a:solidFill>
          <a:ln w="9525">
            <a:solidFill>
              <a:schemeClr val="tx1"/>
            </a:solidFill>
            <a:miter lim="800000"/>
            <a:headEnd/>
            <a:tailEnd/>
          </a:ln>
        </p:spPr>
        <p:txBody>
          <a:bodyPr wrap="none" lIns="50942" tIns="25471" rIns="50942" bIns="2547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一般用户</a:t>
            </a:r>
          </a:p>
        </p:txBody>
      </p:sp>
      <p:sp>
        <p:nvSpPr>
          <p:cNvPr id="59447" name="_s98389"/>
          <p:cNvSpPr>
            <a:spLocks noChangeArrowheads="1"/>
          </p:cNvSpPr>
          <p:nvPr/>
        </p:nvSpPr>
        <p:spPr bwMode="auto">
          <a:xfrm>
            <a:off x="4514850" y="3821113"/>
            <a:ext cx="868363" cy="296862"/>
          </a:xfrm>
          <a:prstGeom prst="cube">
            <a:avLst>
              <a:gd name="adj" fmla="val 10764"/>
            </a:avLst>
          </a:prstGeom>
          <a:solidFill>
            <a:srgbClr val="D5E884"/>
          </a:solidFill>
          <a:ln w="9525">
            <a:solidFill>
              <a:schemeClr val="tx1"/>
            </a:solidFill>
            <a:miter lim="800000"/>
            <a:headEnd/>
            <a:tailEnd/>
          </a:ln>
        </p:spPr>
        <p:txBody>
          <a:bodyPr wrap="none" lIns="50942" tIns="25471" rIns="50942" bIns="2547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超级用户</a:t>
            </a:r>
          </a:p>
        </p:txBody>
      </p:sp>
      <p:sp>
        <p:nvSpPr>
          <p:cNvPr id="59448" name="_s98391"/>
          <p:cNvSpPr>
            <a:spLocks noChangeArrowheads="1"/>
          </p:cNvSpPr>
          <p:nvPr/>
        </p:nvSpPr>
        <p:spPr bwMode="auto">
          <a:xfrm>
            <a:off x="4514850" y="4267200"/>
            <a:ext cx="868363" cy="298450"/>
          </a:xfrm>
          <a:prstGeom prst="cube">
            <a:avLst>
              <a:gd name="adj" fmla="val 10764"/>
            </a:avLst>
          </a:prstGeom>
          <a:solidFill>
            <a:srgbClr val="D5E884"/>
          </a:solidFill>
          <a:ln w="9525">
            <a:solidFill>
              <a:schemeClr val="tx1"/>
            </a:solidFill>
            <a:miter lim="800000"/>
            <a:headEnd/>
            <a:tailEnd/>
          </a:ln>
        </p:spPr>
        <p:txBody>
          <a:bodyPr wrap="none" lIns="50942" tIns="25471" rIns="50942" bIns="2547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决策管理</a:t>
            </a:r>
          </a:p>
        </p:txBody>
      </p:sp>
      <p:sp>
        <p:nvSpPr>
          <p:cNvPr id="59449" name="_s98393"/>
          <p:cNvSpPr>
            <a:spLocks noChangeArrowheads="1"/>
          </p:cNvSpPr>
          <p:nvPr/>
        </p:nvSpPr>
        <p:spPr bwMode="auto">
          <a:xfrm>
            <a:off x="4514850" y="4714875"/>
            <a:ext cx="868363" cy="296863"/>
          </a:xfrm>
          <a:prstGeom prst="cube">
            <a:avLst>
              <a:gd name="adj" fmla="val 10764"/>
            </a:avLst>
          </a:prstGeom>
          <a:solidFill>
            <a:srgbClr val="D5E884"/>
          </a:solidFill>
          <a:ln w="9525">
            <a:solidFill>
              <a:schemeClr val="tx1"/>
            </a:solidFill>
            <a:miter lim="800000"/>
            <a:headEnd/>
            <a:tailEnd/>
          </a:ln>
        </p:spPr>
        <p:txBody>
          <a:bodyPr wrap="none" lIns="50942" tIns="25471" rIns="50942" bIns="2547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专业管理</a:t>
            </a:r>
          </a:p>
        </p:txBody>
      </p:sp>
      <p:sp>
        <p:nvSpPr>
          <p:cNvPr id="59450" name="_s98395"/>
          <p:cNvSpPr>
            <a:spLocks noChangeArrowheads="1"/>
          </p:cNvSpPr>
          <p:nvPr/>
        </p:nvSpPr>
        <p:spPr bwMode="auto">
          <a:xfrm>
            <a:off x="5778500" y="2924175"/>
            <a:ext cx="758825" cy="300038"/>
          </a:xfrm>
          <a:prstGeom prst="cube">
            <a:avLst>
              <a:gd name="adj" fmla="val 10764"/>
            </a:avLst>
          </a:prstGeom>
          <a:solidFill>
            <a:srgbClr val="CC99FF"/>
          </a:solidFill>
          <a:ln w="9525">
            <a:solidFill>
              <a:schemeClr val="tx1"/>
            </a:solidFill>
            <a:miter lim="800000"/>
            <a:headEnd/>
            <a:tailEnd/>
          </a:ln>
        </p:spPr>
        <p:txBody>
          <a:bodyPr wrap="none" lIns="50942" tIns="25471" rIns="50942" bIns="25471"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单元测试</a:t>
            </a:r>
          </a:p>
        </p:txBody>
      </p:sp>
      <p:sp>
        <p:nvSpPr>
          <p:cNvPr id="59451" name="_s98397"/>
          <p:cNvSpPr>
            <a:spLocks noChangeArrowheads="1"/>
          </p:cNvSpPr>
          <p:nvPr/>
        </p:nvSpPr>
        <p:spPr bwMode="auto">
          <a:xfrm>
            <a:off x="7350125" y="2924175"/>
            <a:ext cx="757238" cy="300038"/>
          </a:xfrm>
          <a:prstGeom prst="cube">
            <a:avLst>
              <a:gd name="adj" fmla="val 10764"/>
            </a:avLst>
          </a:prstGeom>
          <a:solidFill>
            <a:srgbClr val="CC99FF"/>
          </a:solidFill>
          <a:ln w="9525">
            <a:solidFill>
              <a:schemeClr val="tx1"/>
            </a:solidFill>
            <a:miter lim="800000"/>
            <a:headEnd/>
            <a:tailEnd/>
          </a:ln>
        </p:spPr>
        <p:txBody>
          <a:bodyPr wrap="none" lIns="59236" tIns="29618" rIns="59236" bIns="29618"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模块测试</a:t>
            </a:r>
          </a:p>
        </p:txBody>
      </p:sp>
      <p:sp>
        <p:nvSpPr>
          <p:cNvPr id="59452" name="_s98399"/>
          <p:cNvSpPr>
            <a:spLocks noChangeArrowheads="1"/>
          </p:cNvSpPr>
          <p:nvPr/>
        </p:nvSpPr>
        <p:spPr bwMode="auto">
          <a:xfrm>
            <a:off x="8232775" y="2924175"/>
            <a:ext cx="758825" cy="300038"/>
          </a:xfrm>
          <a:prstGeom prst="cube">
            <a:avLst>
              <a:gd name="adj" fmla="val 10764"/>
            </a:avLst>
          </a:prstGeom>
          <a:solidFill>
            <a:srgbClr val="CC99FF"/>
          </a:solidFill>
          <a:ln w="9525">
            <a:solidFill>
              <a:schemeClr val="tx1"/>
            </a:solidFill>
            <a:miter lim="800000"/>
            <a:headEnd/>
            <a:tailEnd/>
          </a:ln>
        </p:spPr>
        <p:txBody>
          <a:bodyPr wrap="none" lIns="63017" tIns="31508" rIns="63017" bIns="31508"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集成测试</a:t>
            </a:r>
          </a:p>
        </p:txBody>
      </p:sp>
      <p:sp>
        <p:nvSpPr>
          <p:cNvPr id="59453" name="_s98401"/>
          <p:cNvSpPr>
            <a:spLocks noChangeArrowheads="1"/>
          </p:cNvSpPr>
          <p:nvPr/>
        </p:nvSpPr>
        <p:spPr bwMode="auto">
          <a:xfrm>
            <a:off x="7854950" y="3373438"/>
            <a:ext cx="868363" cy="296862"/>
          </a:xfrm>
          <a:prstGeom prst="cube">
            <a:avLst>
              <a:gd name="adj" fmla="val 10764"/>
            </a:avLst>
          </a:prstGeom>
          <a:solidFill>
            <a:srgbClr val="D5E884"/>
          </a:solidFill>
          <a:ln w="9525">
            <a:solidFill>
              <a:schemeClr val="tx1"/>
            </a:solidFill>
            <a:miter lim="800000"/>
            <a:headEnd/>
            <a:tailEnd/>
          </a:ln>
        </p:spPr>
        <p:txBody>
          <a:bodyPr wrap="none" lIns="67040" tIns="33520" rIns="67040" bIns="3352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模块</a:t>
            </a:r>
            <a:r>
              <a:rPr kumimoji="0" lang="en-US" altLang="zh-CN" sz="1200">
                <a:solidFill>
                  <a:srgbClr val="C00000"/>
                </a:solidFill>
                <a:ea typeface="宋体" panose="02010600030101010101" pitchFamily="2" charset="-122"/>
              </a:rPr>
              <a:t>1</a:t>
            </a:r>
          </a:p>
        </p:txBody>
      </p:sp>
      <p:sp>
        <p:nvSpPr>
          <p:cNvPr id="59454" name="_s98403"/>
          <p:cNvSpPr>
            <a:spLocks noChangeArrowheads="1"/>
          </p:cNvSpPr>
          <p:nvPr/>
        </p:nvSpPr>
        <p:spPr bwMode="auto">
          <a:xfrm>
            <a:off x="7854950" y="3821113"/>
            <a:ext cx="868363" cy="296862"/>
          </a:xfrm>
          <a:prstGeom prst="cube">
            <a:avLst>
              <a:gd name="adj" fmla="val 10764"/>
            </a:avLst>
          </a:prstGeom>
          <a:solidFill>
            <a:srgbClr val="D5E884"/>
          </a:solidFill>
          <a:ln w="9525">
            <a:solidFill>
              <a:schemeClr val="tx1"/>
            </a:solidFill>
            <a:miter lim="800000"/>
            <a:headEnd/>
            <a:tailEnd/>
          </a:ln>
        </p:spPr>
        <p:txBody>
          <a:bodyPr wrap="none" lIns="67040" tIns="33520" rIns="67040" bIns="3352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模块</a:t>
            </a:r>
            <a:r>
              <a:rPr kumimoji="0" lang="en-US" altLang="zh-CN" sz="1200">
                <a:solidFill>
                  <a:srgbClr val="C00000"/>
                </a:solidFill>
                <a:ea typeface="宋体" panose="02010600030101010101" pitchFamily="2" charset="-122"/>
              </a:rPr>
              <a:t>2</a:t>
            </a:r>
          </a:p>
        </p:txBody>
      </p:sp>
      <p:sp>
        <p:nvSpPr>
          <p:cNvPr id="59455" name="_s98405"/>
          <p:cNvSpPr>
            <a:spLocks noChangeArrowheads="1"/>
          </p:cNvSpPr>
          <p:nvPr/>
        </p:nvSpPr>
        <p:spPr bwMode="auto">
          <a:xfrm>
            <a:off x="7854950" y="4267200"/>
            <a:ext cx="868363" cy="298450"/>
          </a:xfrm>
          <a:prstGeom prst="cube">
            <a:avLst>
              <a:gd name="adj" fmla="val 10764"/>
            </a:avLst>
          </a:prstGeom>
          <a:solidFill>
            <a:srgbClr val="D5E884"/>
          </a:solidFill>
          <a:ln w="9525">
            <a:solidFill>
              <a:schemeClr val="tx1"/>
            </a:solidFill>
            <a:miter lim="800000"/>
            <a:headEnd/>
            <a:tailEnd/>
          </a:ln>
        </p:spPr>
        <p:txBody>
          <a:bodyPr wrap="none" lIns="67040" tIns="33520" rIns="67040" bIns="3352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模块</a:t>
            </a:r>
            <a:r>
              <a:rPr kumimoji="0" lang="en-US" altLang="zh-CN" sz="1200">
                <a:solidFill>
                  <a:srgbClr val="C00000"/>
                </a:solidFill>
                <a:ea typeface="宋体" panose="02010600030101010101" pitchFamily="2" charset="-122"/>
              </a:rPr>
              <a:t>3</a:t>
            </a:r>
          </a:p>
        </p:txBody>
      </p:sp>
      <p:sp>
        <p:nvSpPr>
          <p:cNvPr id="59456" name="_s98407"/>
          <p:cNvSpPr>
            <a:spLocks noChangeArrowheads="1"/>
          </p:cNvSpPr>
          <p:nvPr/>
        </p:nvSpPr>
        <p:spPr bwMode="auto">
          <a:xfrm>
            <a:off x="2944813" y="3373438"/>
            <a:ext cx="868362" cy="296862"/>
          </a:xfrm>
          <a:prstGeom prst="cube">
            <a:avLst>
              <a:gd name="adj" fmla="val 10764"/>
            </a:avLst>
          </a:prstGeom>
          <a:solidFill>
            <a:srgbClr val="D5E884"/>
          </a:solidFill>
          <a:ln w="9525">
            <a:solidFill>
              <a:schemeClr val="tx1"/>
            </a:solidFill>
            <a:miter lim="800000"/>
            <a:headEnd/>
            <a:tailEnd/>
          </a:ln>
        </p:spPr>
        <p:txBody>
          <a:bodyPr wrap="none" lIns="67040" tIns="33520" rIns="67040" bIns="3352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采购模块开发</a:t>
            </a:r>
          </a:p>
        </p:txBody>
      </p:sp>
      <p:sp>
        <p:nvSpPr>
          <p:cNvPr id="59457" name="_s98409"/>
          <p:cNvSpPr>
            <a:spLocks noChangeArrowheads="1"/>
          </p:cNvSpPr>
          <p:nvPr/>
        </p:nvSpPr>
        <p:spPr bwMode="auto">
          <a:xfrm>
            <a:off x="2944813" y="3821113"/>
            <a:ext cx="868362" cy="296862"/>
          </a:xfrm>
          <a:prstGeom prst="cube">
            <a:avLst>
              <a:gd name="adj" fmla="val 10764"/>
            </a:avLst>
          </a:prstGeom>
          <a:solidFill>
            <a:srgbClr val="D5E884"/>
          </a:solidFill>
          <a:ln w="9525">
            <a:solidFill>
              <a:schemeClr val="tx1"/>
            </a:solidFill>
            <a:miter lim="800000"/>
            <a:headEnd/>
            <a:tailEnd/>
          </a:ln>
        </p:spPr>
        <p:txBody>
          <a:bodyPr wrap="none" lIns="68407" tIns="34204" rIns="68407" bIns="34204"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生产模块开发</a:t>
            </a:r>
          </a:p>
        </p:txBody>
      </p:sp>
      <p:sp>
        <p:nvSpPr>
          <p:cNvPr id="59458" name="_s98411"/>
          <p:cNvSpPr>
            <a:spLocks noChangeArrowheads="1"/>
          </p:cNvSpPr>
          <p:nvPr/>
        </p:nvSpPr>
        <p:spPr bwMode="auto">
          <a:xfrm>
            <a:off x="2944813" y="4267200"/>
            <a:ext cx="868362" cy="298450"/>
          </a:xfrm>
          <a:prstGeom prst="cube">
            <a:avLst>
              <a:gd name="adj" fmla="val 10764"/>
            </a:avLst>
          </a:prstGeom>
          <a:solidFill>
            <a:srgbClr val="D5E884"/>
          </a:solidFill>
          <a:ln w="9525">
            <a:solidFill>
              <a:schemeClr val="tx1"/>
            </a:solidFill>
            <a:miter lim="800000"/>
            <a:headEnd/>
            <a:tailEnd/>
          </a:ln>
        </p:spPr>
        <p:txBody>
          <a:bodyPr wrap="none" lIns="68407" tIns="34204" rIns="68407" bIns="34204"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销售模块开发</a:t>
            </a:r>
          </a:p>
        </p:txBody>
      </p:sp>
      <p:sp>
        <p:nvSpPr>
          <p:cNvPr id="59459" name="_s98413"/>
          <p:cNvSpPr>
            <a:spLocks noChangeArrowheads="1"/>
          </p:cNvSpPr>
          <p:nvPr/>
        </p:nvSpPr>
        <p:spPr bwMode="auto">
          <a:xfrm>
            <a:off x="6284913" y="3373438"/>
            <a:ext cx="868362" cy="296862"/>
          </a:xfrm>
          <a:prstGeom prst="cube">
            <a:avLst>
              <a:gd name="adj" fmla="val 10764"/>
            </a:avLst>
          </a:prstGeom>
          <a:solidFill>
            <a:srgbClr val="D5E884"/>
          </a:solidFill>
          <a:ln w="9525">
            <a:solidFill>
              <a:schemeClr val="tx1"/>
            </a:solidFill>
            <a:miter lim="800000"/>
            <a:headEnd/>
            <a:tailEnd/>
          </a:ln>
        </p:spPr>
        <p:txBody>
          <a:bodyPr wrap="none" lIns="69098" tIns="34550" rIns="69098" bIns="3455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单元</a:t>
            </a:r>
            <a:r>
              <a:rPr kumimoji="0" lang="en-US" altLang="zh-CN" sz="1200">
                <a:solidFill>
                  <a:srgbClr val="C00000"/>
                </a:solidFill>
                <a:ea typeface="宋体" panose="02010600030101010101" pitchFamily="2" charset="-122"/>
              </a:rPr>
              <a:t>1</a:t>
            </a:r>
          </a:p>
        </p:txBody>
      </p:sp>
      <p:sp>
        <p:nvSpPr>
          <p:cNvPr id="59460" name="_s98415"/>
          <p:cNvSpPr>
            <a:spLocks noChangeArrowheads="1"/>
          </p:cNvSpPr>
          <p:nvPr/>
        </p:nvSpPr>
        <p:spPr bwMode="auto">
          <a:xfrm>
            <a:off x="6284913" y="3821113"/>
            <a:ext cx="868362" cy="296862"/>
          </a:xfrm>
          <a:prstGeom prst="cube">
            <a:avLst>
              <a:gd name="adj" fmla="val 10764"/>
            </a:avLst>
          </a:prstGeom>
          <a:solidFill>
            <a:srgbClr val="D5E884"/>
          </a:solidFill>
          <a:ln w="9525">
            <a:solidFill>
              <a:schemeClr val="tx1"/>
            </a:solidFill>
            <a:miter lim="800000"/>
            <a:headEnd/>
            <a:tailEnd/>
          </a:ln>
        </p:spPr>
        <p:txBody>
          <a:bodyPr wrap="none" lIns="70508" tIns="35255" rIns="70508" bIns="352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单元</a:t>
            </a:r>
            <a:r>
              <a:rPr kumimoji="0" lang="en-US" altLang="zh-CN" sz="1200">
                <a:solidFill>
                  <a:srgbClr val="C00000"/>
                </a:solidFill>
                <a:ea typeface="宋体" panose="02010600030101010101" pitchFamily="2" charset="-122"/>
              </a:rPr>
              <a:t>2</a:t>
            </a:r>
          </a:p>
        </p:txBody>
      </p:sp>
      <p:sp>
        <p:nvSpPr>
          <p:cNvPr id="59461" name="_s98425"/>
          <p:cNvSpPr>
            <a:spLocks noChangeArrowheads="1"/>
          </p:cNvSpPr>
          <p:nvPr/>
        </p:nvSpPr>
        <p:spPr bwMode="auto">
          <a:xfrm>
            <a:off x="6845300" y="4267200"/>
            <a:ext cx="757238" cy="301625"/>
          </a:xfrm>
          <a:prstGeom prst="cube">
            <a:avLst>
              <a:gd name="adj" fmla="val 10764"/>
            </a:avLst>
          </a:prstGeom>
          <a:solidFill>
            <a:srgbClr val="FFCC99"/>
          </a:solidFill>
          <a:ln w="9525">
            <a:solidFill>
              <a:schemeClr val="tx1"/>
            </a:solidFill>
            <a:miter lim="800000"/>
            <a:headEnd/>
            <a:tailEnd/>
          </a:ln>
        </p:spPr>
        <p:txBody>
          <a:bodyPr wrap="none" lIns="70508" tIns="35255" rIns="70508" bIns="3525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功能测试</a:t>
            </a:r>
          </a:p>
        </p:txBody>
      </p:sp>
      <p:sp>
        <p:nvSpPr>
          <p:cNvPr id="59462" name="_s98427"/>
          <p:cNvSpPr>
            <a:spLocks noChangeArrowheads="1"/>
          </p:cNvSpPr>
          <p:nvPr/>
        </p:nvSpPr>
        <p:spPr bwMode="auto">
          <a:xfrm>
            <a:off x="6845300" y="4718050"/>
            <a:ext cx="757238" cy="300038"/>
          </a:xfrm>
          <a:prstGeom prst="cube">
            <a:avLst>
              <a:gd name="adj" fmla="val 10764"/>
            </a:avLst>
          </a:prstGeom>
          <a:solidFill>
            <a:srgbClr val="FFCC99"/>
          </a:solidFill>
          <a:ln w="9525">
            <a:solidFill>
              <a:schemeClr val="tx1"/>
            </a:solidFill>
            <a:miter lim="800000"/>
            <a:headEnd/>
            <a:tailEnd/>
          </a:ln>
        </p:spPr>
        <p:txBody>
          <a:bodyPr wrap="none" lIns="75009" tIns="37505" rIns="75009" bIns="37505"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界面测试</a:t>
            </a:r>
          </a:p>
        </p:txBody>
      </p:sp>
      <p:sp>
        <p:nvSpPr>
          <p:cNvPr id="59463" name="_s98429"/>
          <p:cNvSpPr>
            <a:spLocks noChangeArrowheads="1"/>
          </p:cNvSpPr>
          <p:nvPr/>
        </p:nvSpPr>
        <p:spPr bwMode="auto">
          <a:xfrm>
            <a:off x="3505200" y="4714875"/>
            <a:ext cx="757238" cy="300038"/>
          </a:xfrm>
          <a:prstGeom prst="cube">
            <a:avLst>
              <a:gd name="adj" fmla="val 10764"/>
            </a:avLst>
          </a:prstGeom>
          <a:solidFill>
            <a:srgbClr val="FFCC99"/>
          </a:solidFill>
          <a:ln w="9525">
            <a:solidFill>
              <a:schemeClr val="tx1"/>
            </a:solidFill>
            <a:miter lim="800000"/>
            <a:headEnd/>
            <a:tailEnd/>
          </a:ln>
        </p:spPr>
        <p:txBody>
          <a:bodyPr wrap="none" lIns="75767" tIns="37883" rIns="75767" bIns="37883"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代理模块</a:t>
            </a:r>
          </a:p>
        </p:txBody>
      </p:sp>
      <p:sp>
        <p:nvSpPr>
          <p:cNvPr id="59464" name="_s98431"/>
          <p:cNvSpPr>
            <a:spLocks noChangeArrowheads="1"/>
          </p:cNvSpPr>
          <p:nvPr/>
        </p:nvSpPr>
        <p:spPr bwMode="auto">
          <a:xfrm>
            <a:off x="3505200" y="5165725"/>
            <a:ext cx="757238" cy="300038"/>
          </a:xfrm>
          <a:prstGeom prst="cube">
            <a:avLst>
              <a:gd name="adj" fmla="val 10764"/>
            </a:avLst>
          </a:prstGeom>
          <a:solidFill>
            <a:srgbClr val="FFCC99"/>
          </a:solidFill>
          <a:ln w="9525">
            <a:solidFill>
              <a:schemeClr val="tx1"/>
            </a:solidFill>
            <a:miter lim="800000"/>
            <a:headEnd/>
            <a:tailEnd/>
          </a:ln>
        </p:spPr>
        <p:txBody>
          <a:bodyPr wrap="none" lIns="79754" tIns="39877" rIns="79754" bIns="39877"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200">
                <a:solidFill>
                  <a:srgbClr val="C00000"/>
                </a:solidFill>
                <a:ea typeface="宋体" panose="02010600030101010101" pitchFamily="2" charset="-122"/>
              </a:rPr>
              <a:t>直销模块</a:t>
            </a:r>
          </a:p>
        </p:txBody>
      </p:sp>
      <mc:AlternateContent xmlns:mc="http://schemas.openxmlformats.org/markup-compatibility/2006" xmlns:p14="http://schemas.microsoft.com/office/powerpoint/2010/main">
        <mc:Choice Requires="p14">
          <p:contentPart p14:bwMode="auto" r:id="rId3">
            <p14:nvContentPartPr>
              <p14:cNvPr id="52298" name="Ink 74"/>
              <p14:cNvContentPartPr>
                <a14:cpLocks xmlns:a14="http://schemas.microsoft.com/office/drawing/2010/main" noRot="1" noChangeAspect="1" noEditPoints="1" noChangeArrowheads="1" noChangeShapeType="1"/>
              </p14:cNvContentPartPr>
              <p14:nvPr/>
            </p14:nvContentPartPr>
            <p14:xfrm>
              <a:off x="7750175" y="517525"/>
              <a:ext cx="920750" cy="304800"/>
            </p14:xfrm>
          </p:contentPart>
        </mc:Choice>
        <mc:Fallback xmlns="">
          <p:pic>
            <p:nvPicPr>
              <p:cNvPr id="52298" name="Ink 74"/>
              <p:cNvPicPr>
                <a:picLocks noRot="1" noChangeAspect="1" noEditPoints="1" noChangeArrowheads="1" noChangeShapeType="1"/>
              </p:cNvPicPr>
              <p:nvPr/>
            </p:nvPicPr>
            <p:blipFill>
              <a:blip r:embed="rId6"/>
              <a:stretch>
                <a:fillRect/>
              </a:stretch>
            </p:blipFill>
            <p:spPr>
              <a:xfrm>
                <a:off x="7721739" y="403450"/>
                <a:ext cx="977622" cy="53295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11187"/>
    </mc:Choice>
    <mc:Fallback xmlns="">
      <p:transition spd="slow" advTm="1118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Rectangle 81"/>
          <p:cNvSpPr>
            <a:spLocks noChangeArrowheads="1"/>
          </p:cNvSpPr>
          <p:nvPr/>
        </p:nvSpPr>
        <p:spPr bwMode="auto">
          <a:xfrm>
            <a:off x="2339975" y="188913"/>
            <a:ext cx="3744913" cy="504825"/>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533400" indent="-5334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400">
                <a:solidFill>
                  <a:schemeClr val="tx2"/>
                </a:solidFill>
                <a:latin typeface="宋体" panose="02010600030101010101" pitchFamily="2" charset="-122"/>
                <a:ea typeface="宋体" panose="02010600030101010101" pitchFamily="2" charset="-122"/>
              </a:rPr>
              <a:t>一次会议的</a:t>
            </a:r>
            <a:r>
              <a:rPr kumimoji="0" lang="en-US" altLang="zh-CN" sz="2400">
                <a:solidFill>
                  <a:schemeClr val="tx2"/>
                </a:solidFill>
                <a:latin typeface="宋体" panose="02010600030101010101" pitchFamily="2" charset="-122"/>
                <a:ea typeface="宋体" panose="02010600030101010101" pitchFamily="2" charset="-122"/>
              </a:rPr>
              <a:t>WBS</a:t>
            </a:r>
            <a:r>
              <a:rPr kumimoji="0" lang="zh-CN" altLang="en-US" sz="2400">
                <a:solidFill>
                  <a:schemeClr val="tx2"/>
                </a:solidFill>
                <a:latin typeface="宋体" panose="02010600030101010101" pitchFamily="2" charset="-122"/>
                <a:ea typeface="宋体" panose="02010600030101010101" pitchFamily="2" charset="-122"/>
              </a:rPr>
              <a:t>图</a:t>
            </a:r>
          </a:p>
        </p:txBody>
      </p:sp>
      <p:graphicFrame>
        <p:nvGraphicFramePr>
          <p:cNvPr id="2" name="图示 1"/>
          <p:cNvGraphicFramePr/>
          <p:nvPr/>
        </p:nvGraphicFramePr>
        <p:xfrm>
          <a:off x="468313" y="1341438"/>
          <a:ext cx="8435975"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advTm="3644">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FB53BA4-3E6E-47DE-BD44-9444AE87CAD7}" type="slidenum">
              <a:rPr lang="ko-KR" altLang="en-US" sz="1400" smtClean="0">
                <a:solidFill>
                  <a:schemeClr val="tx1"/>
                </a:solidFill>
                <a:latin typeface="-쉬리B" pitchFamily="18" charset="-127"/>
                <a:ea typeface="-쉬리B" pitchFamily="18" charset="-127"/>
              </a:rPr>
              <a:pPr>
                <a:spcBef>
                  <a:spcPct val="0"/>
                </a:spcBef>
                <a:buFontTx/>
                <a:buNone/>
              </a:pPr>
              <a:t>4</a:t>
            </a:fld>
            <a:endParaRPr lang="en-US" altLang="ko-KR" sz="1400">
              <a:solidFill>
                <a:schemeClr val="tx1"/>
              </a:solidFill>
              <a:latin typeface="-쉬리B" pitchFamily="18" charset="-127"/>
              <a:ea typeface="-쉬리B" pitchFamily="18" charset="-127"/>
            </a:endParaRPr>
          </a:p>
        </p:txBody>
      </p:sp>
      <p:sp>
        <p:nvSpPr>
          <p:cNvPr id="1029122" name="Rectangle 2"/>
          <p:cNvSpPr>
            <a:spLocks noGrp="1" noChangeArrowheads="1"/>
          </p:cNvSpPr>
          <p:nvPr>
            <p:ph type="title"/>
          </p:nvPr>
        </p:nvSpPr>
        <p:spPr/>
        <p:txBody>
          <a:bodyPr/>
          <a:lstStyle/>
          <a:p>
            <a:pPr eaLnBrk="1" hangingPunct="1">
              <a:defRPr/>
            </a:pPr>
            <a:r>
              <a:rPr lang="zh-CN" altLang="en-US" b="1"/>
              <a:t>任务分解的意义</a:t>
            </a:r>
          </a:p>
        </p:txBody>
      </p:sp>
      <p:sp>
        <p:nvSpPr>
          <p:cNvPr id="16388" name="Rectangle 3"/>
          <p:cNvSpPr>
            <a:spLocks noGrp="1" noChangeArrowheads="1"/>
          </p:cNvSpPr>
          <p:nvPr>
            <p:ph type="body" idx="1"/>
          </p:nvPr>
        </p:nvSpPr>
        <p:spPr>
          <a:xfrm>
            <a:off x="395288" y="1382713"/>
            <a:ext cx="8280400" cy="4941887"/>
          </a:xfrm>
        </p:spPr>
        <p:txBody>
          <a:bodyPr/>
          <a:lstStyle/>
          <a:p>
            <a:pPr eaLnBrk="1" hangingPunct="1">
              <a:lnSpc>
                <a:spcPct val="150000"/>
              </a:lnSpc>
            </a:pPr>
            <a:r>
              <a:rPr lang="en-US" altLang="zh-CN" sz="2000" b="1" dirty="0"/>
              <a:t>WBS</a:t>
            </a:r>
            <a:r>
              <a:rPr lang="zh-CN" altLang="en-US" sz="2000" b="1" dirty="0"/>
              <a:t>是一个分级的树型结果，是对项目由粗到细的分解过程</a:t>
            </a:r>
          </a:p>
          <a:p>
            <a:pPr eaLnBrk="1" hangingPunct="1">
              <a:lnSpc>
                <a:spcPct val="150000"/>
              </a:lnSpc>
            </a:pPr>
            <a:r>
              <a:rPr lang="en-US" altLang="zh-CN" sz="2000" b="1" dirty="0"/>
              <a:t>WBS</a:t>
            </a:r>
            <a:r>
              <a:rPr lang="zh-CN" altLang="en-US" sz="2000" b="1" dirty="0"/>
              <a:t>提供了项目</a:t>
            </a:r>
            <a:r>
              <a:rPr lang="zh-CN" altLang="en-US" sz="2000" b="1" u="sng" dirty="0"/>
              <a:t>范围基线</a:t>
            </a:r>
            <a:r>
              <a:rPr lang="zh-CN" altLang="en-US" sz="2000" b="1" dirty="0"/>
              <a:t>，是范围变更的重要输入</a:t>
            </a:r>
          </a:p>
          <a:p>
            <a:pPr eaLnBrk="1" hangingPunct="1">
              <a:lnSpc>
                <a:spcPct val="150000"/>
              </a:lnSpc>
            </a:pPr>
            <a:r>
              <a:rPr lang="en-US" altLang="zh-CN" sz="2000" b="1" dirty="0"/>
              <a:t>WBS</a:t>
            </a:r>
            <a:r>
              <a:rPr lang="zh-CN" altLang="en-US" sz="2000" b="1" dirty="0"/>
              <a:t>为开发项目提供了</a:t>
            </a:r>
            <a:r>
              <a:rPr lang="zh-CN" altLang="en-US" sz="2000" b="1" u="sng" dirty="0"/>
              <a:t>一个实施框架</a:t>
            </a:r>
            <a:r>
              <a:rPr lang="zh-CN" altLang="en-US" sz="2000" b="1" dirty="0"/>
              <a:t>，为</a:t>
            </a:r>
            <a:r>
              <a:rPr lang="zh-CN" altLang="en-US" sz="2000" b="1" u="sng" dirty="0"/>
              <a:t>评估和分配任务提供具体的工作包</a:t>
            </a:r>
            <a:r>
              <a:rPr lang="zh-CN" altLang="en-US" sz="2000" b="1" dirty="0"/>
              <a:t>，</a:t>
            </a:r>
            <a:r>
              <a:rPr lang="zh-CN" altLang="en-US" sz="2000" b="1" u="sng" dirty="0"/>
              <a:t>是进行估算和编制项目进度的基础</a:t>
            </a:r>
          </a:p>
        </p:txBody>
      </p:sp>
      <p:pic>
        <p:nvPicPr>
          <p:cNvPr id="1638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1063" y="3841750"/>
            <a:ext cx="7381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70597"/>
    </mc:Choice>
    <mc:Fallback xmlns="">
      <p:transition spd="slow" advTm="27059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33413"/>
            <a:ext cx="84201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256">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ltLang="zh-CN" dirty="0"/>
              <a:t> WBS</a:t>
            </a:r>
            <a:r>
              <a:rPr lang="zh-CN" altLang="en-US" dirty="0"/>
              <a:t>示例：以可交付成果为第一层</a:t>
            </a:r>
          </a:p>
        </p:txBody>
      </p:sp>
      <p:sp>
        <p:nvSpPr>
          <p:cNvPr id="62467" name="Rectangle 4"/>
          <p:cNvSpPr>
            <a:spLocks noChangeArrowheads="1"/>
          </p:cNvSpPr>
          <p:nvPr/>
        </p:nvSpPr>
        <p:spPr bwMode="auto">
          <a:xfrm>
            <a:off x="3675063" y="1008063"/>
            <a:ext cx="14478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飞行系统</a:t>
            </a:r>
          </a:p>
        </p:txBody>
      </p:sp>
      <p:sp>
        <p:nvSpPr>
          <p:cNvPr id="62468" name="Rectangle 5"/>
          <p:cNvSpPr>
            <a:spLocks noChangeArrowheads="1"/>
          </p:cNvSpPr>
          <p:nvPr/>
        </p:nvSpPr>
        <p:spPr bwMode="auto">
          <a:xfrm>
            <a:off x="39036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飞行器</a:t>
            </a:r>
          </a:p>
        </p:txBody>
      </p:sp>
      <p:sp>
        <p:nvSpPr>
          <p:cNvPr id="62469" name="Rectangle 6"/>
          <p:cNvSpPr>
            <a:spLocks noChangeArrowheads="1"/>
          </p:cNvSpPr>
          <p:nvPr/>
        </p:nvSpPr>
        <p:spPr bwMode="auto">
          <a:xfrm>
            <a:off x="50466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支持设备</a:t>
            </a:r>
          </a:p>
        </p:txBody>
      </p:sp>
      <p:sp>
        <p:nvSpPr>
          <p:cNvPr id="62470" name="Rectangle 7"/>
          <p:cNvSpPr>
            <a:spLocks noChangeArrowheads="1"/>
          </p:cNvSpPr>
          <p:nvPr/>
        </p:nvSpPr>
        <p:spPr bwMode="auto">
          <a:xfrm>
            <a:off x="61896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设施</a:t>
            </a:r>
          </a:p>
        </p:txBody>
      </p:sp>
      <p:sp>
        <p:nvSpPr>
          <p:cNvPr id="62471" name="Rectangle 8"/>
          <p:cNvSpPr>
            <a:spLocks noChangeArrowheads="1"/>
          </p:cNvSpPr>
          <p:nvPr/>
        </p:nvSpPr>
        <p:spPr bwMode="auto">
          <a:xfrm>
            <a:off x="7332663" y="1922463"/>
            <a:ext cx="12192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测试与评价</a:t>
            </a:r>
          </a:p>
        </p:txBody>
      </p:sp>
      <p:sp>
        <p:nvSpPr>
          <p:cNvPr id="62472" name="Rectangle 9"/>
          <p:cNvSpPr>
            <a:spLocks noChangeArrowheads="1"/>
          </p:cNvSpPr>
          <p:nvPr/>
        </p:nvSpPr>
        <p:spPr bwMode="auto">
          <a:xfrm>
            <a:off x="3984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项目管理</a:t>
            </a:r>
          </a:p>
        </p:txBody>
      </p:sp>
      <p:sp>
        <p:nvSpPr>
          <p:cNvPr id="62473" name="Rectangle 10"/>
          <p:cNvSpPr>
            <a:spLocks noChangeArrowheads="1"/>
          </p:cNvSpPr>
          <p:nvPr/>
        </p:nvSpPr>
        <p:spPr bwMode="auto">
          <a:xfrm>
            <a:off x="16176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培训</a:t>
            </a:r>
          </a:p>
        </p:txBody>
      </p:sp>
      <p:sp>
        <p:nvSpPr>
          <p:cNvPr id="62474" name="Rectangle 11"/>
          <p:cNvSpPr>
            <a:spLocks noChangeArrowheads="1"/>
          </p:cNvSpPr>
          <p:nvPr/>
        </p:nvSpPr>
        <p:spPr bwMode="auto">
          <a:xfrm>
            <a:off x="2760663" y="1922463"/>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000">
                <a:solidFill>
                  <a:schemeClr val="bg1"/>
                </a:solidFill>
                <a:latin typeface="Impact" panose="020B0806030902050204" pitchFamily="34" charset="0"/>
                <a:ea typeface="宋体" panose="02010600030101010101" pitchFamily="2" charset="-122"/>
              </a:rPr>
              <a:t>数据</a:t>
            </a:r>
          </a:p>
        </p:txBody>
      </p:sp>
      <p:sp>
        <p:nvSpPr>
          <p:cNvPr id="62475" name="Line 12"/>
          <p:cNvSpPr>
            <a:spLocks noChangeShapeType="1"/>
          </p:cNvSpPr>
          <p:nvPr/>
        </p:nvSpPr>
        <p:spPr bwMode="auto">
          <a:xfrm>
            <a:off x="876300" y="1693863"/>
            <a:ext cx="691356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6" name="Line 13"/>
          <p:cNvSpPr>
            <a:spLocks noChangeShapeType="1"/>
          </p:cNvSpPr>
          <p:nvPr/>
        </p:nvSpPr>
        <p:spPr bwMode="auto">
          <a:xfrm>
            <a:off x="8556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7" name="Line 14"/>
          <p:cNvSpPr>
            <a:spLocks noChangeShapeType="1"/>
          </p:cNvSpPr>
          <p:nvPr/>
        </p:nvSpPr>
        <p:spPr bwMode="auto">
          <a:xfrm>
            <a:off x="77898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8" name="Line 15"/>
          <p:cNvSpPr>
            <a:spLocks noChangeShapeType="1"/>
          </p:cNvSpPr>
          <p:nvPr/>
        </p:nvSpPr>
        <p:spPr bwMode="auto">
          <a:xfrm>
            <a:off x="21510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9" name="Line 16"/>
          <p:cNvSpPr>
            <a:spLocks noChangeShapeType="1"/>
          </p:cNvSpPr>
          <p:nvPr/>
        </p:nvSpPr>
        <p:spPr bwMode="auto">
          <a:xfrm>
            <a:off x="32178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0" name="Line 17"/>
          <p:cNvSpPr>
            <a:spLocks noChangeShapeType="1"/>
          </p:cNvSpPr>
          <p:nvPr/>
        </p:nvSpPr>
        <p:spPr bwMode="auto">
          <a:xfrm>
            <a:off x="44370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1" name="Line 18"/>
          <p:cNvSpPr>
            <a:spLocks noChangeShapeType="1"/>
          </p:cNvSpPr>
          <p:nvPr/>
        </p:nvSpPr>
        <p:spPr bwMode="auto">
          <a:xfrm>
            <a:off x="55038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2" name="Line 19"/>
          <p:cNvSpPr>
            <a:spLocks noChangeShapeType="1"/>
          </p:cNvSpPr>
          <p:nvPr/>
        </p:nvSpPr>
        <p:spPr bwMode="auto">
          <a:xfrm>
            <a:off x="6723063" y="1693863"/>
            <a:ext cx="0" cy="228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3" name="Line 20"/>
          <p:cNvSpPr>
            <a:spLocks noChangeShapeType="1"/>
          </p:cNvSpPr>
          <p:nvPr/>
        </p:nvSpPr>
        <p:spPr bwMode="auto">
          <a:xfrm>
            <a:off x="474663" y="2379663"/>
            <a:ext cx="0" cy="1752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4" name="Line 22"/>
          <p:cNvSpPr>
            <a:spLocks noChangeShapeType="1"/>
          </p:cNvSpPr>
          <p:nvPr/>
        </p:nvSpPr>
        <p:spPr bwMode="auto">
          <a:xfrm>
            <a:off x="474663" y="32940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5" name="Rectangle 23"/>
          <p:cNvSpPr>
            <a:spLocks noChangeArrowheads="1"/>
          </p:cNvSpPr>
          <p:nvPr/>
        </p:nvSpPr>
        <p:spPr bwMode="auto">
          <a:xfrm>
            <a:off x="627063" y="2989263"/>
            <a:ext cx="10668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系统工程</a:t>
            </a:r>
          </a:p>
          <a:p>
            <a:pPr algn="ctr" eaLnBrk="1" hangingPunct="1">
              <a:spcBef>
                <a:spcPct val="0"/>
              </a:spcBef>
              <a:buFontTx/>
              <a:buNone/>
            </a:pPr>
            <a:r>
              <a:rPr kumimoji="0" lang="zh-CN" altLang="en-US" sz="2000">
                <a:solidFill>
                  <a:schemeClr val="tx1"/>
                </a:solidFill>
                <a:ea typeface="宋体" panose="02010600030101010101" pitchFamily="2" charset="-122"/>
              </a:rPr>
              <a:t>管理</a:t>
            </a:r>
          </a:p>
        </p:txBody>
      </p:sp>
      <p:sp>
        <p:nvSpPr>
          <p:cNvPr id="62486" name="Line 24"/>
          <p:cNvSpPr>
            <a:spLocks noChangeShapeType="1"/>
          </p:cNvSpPr>
          <p:nvPr/>
        </p:nvSpPr>
        <p:spPr bwMode="auto">
          <a:xfrm>
            <a:off x="474663" y="41322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7" name="Rectangle 25"/>
          <p:cNvSpPr>
            <a:spLocks noChangeArrowheads="1"/>
          </p:cNvSpPr>
          <p:nvPr/>
        </p:nvSpPr>
        <p:spPr bwMode="auto">
          <a:xfrm>
            <a:off x="627063" y="3827463"/>
            <a:ext cx="1066800" cy="9144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支持性</a:t>
            </a:r>
          </a:p>
          <a:p>
            <a:pPr algn="ctr" eaLnBrk="1" hangingPunct="1">
              <a:spcBef>
                <a:spcPct val="0"/>
              </a:spcBef>
              <a:buFontTx/>
              <a:buNone/>
            </a:pPr>
            <a:r>
              <a:rPr kumimoji="0" lang="zh-CN" altLang="en-US" sz="2000">
                <a:solidFill>
                  <a:schemeClr val="tx1"/>
                </a:solidFill>
                <a:ea typeface="宋体" panose="02010600030101010101" pitchFamily="2" charset="-122"/>
              </a:rPr>
              <a:t>项目</a:t>
            </a:r>
          </a:p>
          <a:p>
            <a:pPr algn="ctr" eaLnBrk="1" hangingPunct="1">
              <a:spcBef>
                <a:spcPct val="0"/>
              </a:spcBef>
              <a:buFontTx/>
              <a:buNone/>
            </a:pPr>
            <a:r>
              <a:rPr kumimoji="0" lang="zh-CN" altLang="en-US" sz="2000">
                <a:solidFill>
                  <a:schemeClr val="tx1"/>
                </a:solidFill>
                <a:ea typeface="宋体" panose="02010600030101010101" pitchFamily="2" charset="-122"/>
              </a:rPr>
              <a:t>管理活动</a:t>
            </a:r>
          </a:p>
        </p:txBody>
      </p:sp>
      <p:sp>
        <p:nvSpPr>
          <p:cNvPr id="62488" name="Line 26"/>
          <p:cNvSpPr>
            <a:spLocks noChangeShapeType="1"/>
          </p:cNvSpPr>
          <p:nvPr/>
        </p:nvSpPr>
        <p:spPr bwMode="auto">
          <a:xfrm>
            <a:off x="1846263" y="2379663"/>
            <a:ext cx="0" cy="2362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9" name="Line 27"/>
          <p:cNvSpPr>
            <a:spLocks noChangeShapeType="1"/>
          </p:cNvSpPr>
          <p:nvPr/>
        </p:nvSpPr>
        <p:spPr bwMode="auto">
          <a:xfrm>
            <a:off x="1846263" y="3141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0" name="Rectangle 28"/>
          <p:cNvSpPr>
            <a:spLocks noChangeArrowheads="1"/>
          </p:cNvSpPr>
          <p:nvPr/>
        </p:nvSpPr>
        <p:spPr bwMode="auto">
          <a:xfrm>
            <a:off x="1998663" y="2836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设备</a:t>
            </a:r>
          </a:p>
          <a:p>
            <a:pPr algn="ctr" eaLnBrk="1" hangingPunct="1">
              <a:spcBef>
                <a:spcPct val="0"/>
              </a:spcBef>
              <a:buFontTx/>
              <a:buNone/>
            </a:pPr>
            <a:r>
              <a:rPr kumimoji="0" lang="zh-CN" altLang="en-US" sz="2000">
                <a:solidFill>
                  <a:schemeClr val="tx1"/>
                </a:solidFill>
                <a:ea typeface="宋体" panose="02010600030101010101" pitchFamily="2" charset="-122"/>
              </a:rPr>
              <a:t>培训</a:t>
            </a:r>
          </a:p>
        </p:txBody>
      </p:sp>
      <p:sp>
        <p:nvSpPr>
          <p:cNvPr id="62491" name="Line 29"/>
          <p:cNvSpPr>
            <a:spLocks noChangeShapeType="1"/>
          </p:cNvSpPr>
          <p:nvPr/>
        </p:nvSpPr>
        <p:spPr bwMode="auto">
          <a:xfrm>
            <a:off x="1846263" y="3903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2" name="Rectangle 30"/>
          <p:cNvSpPr>
            <a:spLocks noChangeArrowheads="1"/>
          </p:cNvSpPr>
          <p:nvPr/>
        </p:nvSpPr>
        <p:spPr bwMode="auto">
          <a:xfrm>
            <a:off x="1998663" y="3598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设施</a:t>
            </a:r>
          </a:p>
          <a:p>
            <a:pPr algn="ctr" eaLnBrk="1" hangingPunct="1">
              <a:spcBef>
                <a:spcPct val="0"/>
              </a:spcBef>
              <a:buFontTx/>
              <a:buNone/>
            </a:pPr>
            <a:r>
              <a:rPr kumimoji="0" lang="zh-CN" altLang="en-US" sz="2000">
                <a:solidFill>
                  <a:schemeClr val="tx1"/>
                </a:solidFill>
                <a:ea typeface="宋体" panose="02010600030101010101" pitchFamily="2" charset="-122"/>
              </a:rPr>
              <a:t>培训</a:t>
            </a:r>
          </a:p>
        </p:txBody>
      </p:sp>
      <p:sp>
        <p:nvSpPr>
          <p:cNvPr id="62493" name="Line 31"/>
          <p:cNvSpPr>
            <a:spLocks noChangeShapeType="1"/>
          </p:cNvSpPr>
          <p:nvPr/>
        </p:nvSpPr>
        <p:spPr bwMode="auto">
          <a:xfrm>
            <a:off x="1846263" y="47418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4" name="Rectangle 32"/>
          <p:cNvSpPr>
            <a:spLocks noChangeArrowheads="1"/>
          </p:cNvSpPr>
          <p:nvPr/>
        </p:nvSpPr>
        <p:spPr bwMode="auto">
          <a:xfrm>
            <a:off x="1998663" y="4437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服务</a:t>
            </a:r>
          </a:p>
          <a:p>
            <a:pPr algn="ctr" eaLnBrk="1" hangingPunct="1">
              <a:spcBef>
                <a:spcPct val="0"/>
              </a:spcBef>
              <a:buFontTx/>
              <a:buNone/>
            </a:pPr>
            <a:r>
              <a:rPr kumimoji="0" lang="zh-CN" altLang="en-US" sz="2000">
                <a:solidFill>
                  <a:schemeClr val="tx1"/>
                </a:solidFill>
                <a:ea typeface="宋体" panose="02010600030101010101" pitchFamily="2" charset="-122"/>
              </a:rPr>
              <a:t>培训</a:t>
            </a:r>
          </a:p>
        </p:txBody>
      </p:sp>
      <p:sp>
        <p:nvSpPr>
          <p:cNvPr id="62495" name="Line 33"/>
          <p:cNvSpPr>
            <a:spLocks noChangeShapeType="1"/>
          </p:cNvSpPr>
          <p:nvPr/>
        </p:nvSpPr>
        <p:spPr bwMode="auto">
          <a:xfrm>
            <a:off x="2913063" y="2379663"/>
            <a:ext cx="0" cy="2362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6" name="Line 34"/>
          <p:cNvSpPr>
            <a:spLocks noChangeShapeType="1"/>
          </p:cNvSpPr>
          <p:nvPr/>
        </p:nvSpPr>
        <p:spPr bwMode="auto">
          <a:xfrm>
            <a:off x="2913063" y="3141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7" name="Rectangle 35"/>
          <p:cNvSpPr>
            <a:spLocks noChangeArrowheads="1"/>
          </p:cNvSpPr>
          <p:nvPr/>
        </p:nvSpPr>
        <p:spPr bwMode="auto">
          <a:xfrm>
            <a:off x="3065463" y="2836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技术</a:t>
            </a:r>
          </a:p>
          <a:p>
            <a:pPr algn="ctr" eaLnBrk="1" hangingPunct="1">
              <a:spcBef>
                <a:spcPct val="0"/>
              </a:spcBef>
              <a:buFontTx/>
              <a:buNone/>
            </a:pPr>
            <a:r>
              <a:rPr kumimoji="0" lang="zh-CN" altLang="en-US" sz="2000">
                <a:solidFill>
                  <a:schemeClr val="tx1"/>
                </a:solidFill>
                <a:ea typeface="宋体" panose="02010600030101010101" pitchFamily="2" charset="-122"/>
              </a:rPr>
              <a:t>命令</a:t>
            </a:r>
          </a:p>
        </p:txBody>
      </p:sp>
      <p:sp>
        <p:nvSpPr>
          <p:cNvPr id="62498" name="Line 36"/>
          <p:cNvSpPr>
            <a:spLocks noChangeShapeType="1"/>
          </p:cNvSpPr>
          <p:nvPr/>
        </p:nvSpPr>
        <p:spPr bwMode="auto">
          <a:xfrm>
            <a:off x="2913063" y="3903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99" name="Rectangle 37"/>
          <p:cNvSpPr>
            <a:spLocks noChangeArrowheads="1"/>
          </p:cNvSpPr>
          <p:nvPr/>
        </p:nvSpPr>
        <p:spPr bwMode="auto">
          <a:xfrm>
            <a:off x="3065463" y="3598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工程</a:t>
            </a:r>
          </a:p>
          <a:p>
            <a:pPr algn="ctr" eaLnBrk="1" hangingPunct="1">
              <a:spcBef>
                <a:spcPct val="0"/>
              </a:spcBef>
              <a:buFontTx/>
              <a:buNone/>
            </a:pPr>
            <a:r>
              <a:rPr kumimoji="0" lang="zh-CN" altLang="en-US" sz="2000">
                <a:solidFill>
                  <a:schemeClr val="tx1"/>
                </a:solidFill>
                <a:ea typeface="宋体" panose="02010600030101010101" pitchFamily="2" charset="-122"/>
              </a:rPr>
              <a:t>数据</a:t>
            </a:r>
          </a:p>
        </p:txBody>
      </p:sp>
      <p:sp>
        <p:nvSpPr>
          <p:cNvPr id="62500" name="Rectangle 38"/>
          <p:cNvSpPr>
            <a:spLocks noChangeArrowheads="1"/>
          </p:cNvSpPr>
          <p:nvPr/>
        </p:nvSpPr>
        <p:spPr bwMode="auto">
          <a:xfrm>
            <a:off x="3065463" y="4437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管理</a:t>
            </a:r>
          </a:p>
          <a:p>
            <a:pPr algn="ctr" eaLnBrk="1" hangingPunct="1">
              <a:spcBef>
                <a:spcPct val="0"/>
              </a:spcBef>
              <a:buFontTx/>
              <a:buNone/>
            </a:pPr>
            <a:r>
              <a:rPr kumimoji="0" lang="zh-CN" altLang="en-US" sz="2000">
                <a:solidFill>
                  <a:schemeClr val="tx1"/>
                </a:solidFill>
                <a:ea typeface="宋体" panose="02010600030101010101" pitchFamily="2" charset="-122"/>
              </a:rPr>
              <a:t>数据</a:t>
            </a:r>
          </a:p>
        </p:txBody>
      </p:sp>
      <p:sp>
        <p:nvSpPr>
          <p:cNvPr id="62501" name="Line 39"/>
          <p:cNvSpPr>
            <a:spLocks noChangeShapeType="1"/>
          </p:cNvSpPr>
          <p:nvPr/>
        </p:nvSpPr>
        <p:spPr bwMode="auto">
          <a:xfrm>
            <a:off x="2913063" y="4741863"/>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02" name="Line 40"/>
          <p:cNvSpPr>
            <a:spLocks noChangeShapeType="1"/>
          </p:cNvSpPr>
          <p:nvPr/>
        </p:nvSpPr>
        <p:spPr bwMode="auto">
          <a:xfrm>
            <a:off x="7789863" y="2379663"/>
            <a:ext cx="0" cy="2362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03" name="Line 41"/>
          <p:cNvSpPr>
            <a:spLocks noChangeShapeType="1"/>
          </p:cNvSpPr>
          <p:nvPr/>
        </p:nvSpPr>
        <p:spPr bwMode="auto">
          <a:xfrm>
            <a:off x="7789863" y="3141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04" name="Rectangle 42"/>
          <p:cNvSpPr>
            <a:spLocks noChangeArrowheads="1"/>
          </p:cNvSpPr>
          <p:nvPr/>
        </p:nvSpPr>
        <p:spPr bwMode="auto">
          <a:xfrm>
            <a:off x="8018463" y="2836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实物</a:t>
            </a:r>
          </a:p>
          <a:p>
            <a:pPr algn="ctr" eaLnBrk="1" hangingPunct="1">
              <a:spcBef>
                <a:spcPct val="0"/>
              </a:spcBef>
              <a:buFontTx/>
              <a:buNone/>
            </a:pPr>
            <a:r>
              <a:rPr kumimoji="0" lang="zh-CN" altLang="en-US" sz="2000">
                <a:solidFill>
                  <a:schemeClr val="tx1"/>
                </a:solidFill>
                <a:ea typeface="宋体" panose="02010600030101010101" pitchFamily="2" charset="-122"/>
              </a:rPr>
              <a:t>模型</a:t>
            </a:r>
          </a:p>
        </p:txBody>
      </p:sp>
      <p:sp>
        <p:nvSpPr>
          <p:cNvPr id="62505" name="Line 43"/>
          <p:cNvSpPr>
            <a:spLocks noChangeShapeType="1"/>
          </p:cNvSpPr>
          <p:nvPr/>
        </p:nvSpPr>
        <p:spPr bwMode="auto">
          <a:xfrm>
            <a:off x="7789863" y="3903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06" name="Rectangle 44"/>
          <p:cNvSpPr>
            <a:spLocks noChangeArrowheads="1"/>
          </p:cNvSpPr>
          <p:nvPr/>
        </p:nvSpPr>
        <p:spPr bwMode="auto">
          <a:xfrm>
            <a:off x="8018463" y="3598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运作</a:t>
            </a:r>
          </a:p>
          <a:p>
            <a:pPr algn="ctr" eaLnBrk="1" hangingPunct="1">
              <a:spcBef>
                <a:spcPct val="0"/>
              </a:spcBef>
              <a:buFontTx/>
              <a:buNone/>
            </a:pPr>
            <a:r>
              <a:rPr kumimoji="0" lang="zh-CN" altLang="en-US" sz="2000">
                <a:solidFill>
                  <a:schemeClr val="tx1"/>
                </a:solidFill>
                <a:ea typeface="宋体" panose="02010600030101010101" pitchFamily="2" charset="-122"/>
              </a:rPr>
              <a:t>测试</a:t>
            </a:r>
          </a:p>
        </p:txBody>
      </p:sp>
      <p:sp>
        <p:nvSpPr>
          <p:cNvPr id="62507" name="Rectangle 45"/>
          <p:cNvSpPr>
            <a:spLocks noChangeArrowheads="1"/>
          </p:cNvSpPr>
          <p:nvPr/>
        </p:nvSpPr>
        <p:spPr bwMode="auto">
          <a:xfrm>
            <a:off x="8018463" y="4437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开发</a:t>
            </a:r>
          </a:p>
          <a:p>
            <a:pPr algn="ctr" eaLnBrk="1" hangingPunct="1">
              <a:spcBef>
                <a:spcPct val="0"/>
              </a:spcBef>
              <a:buFontTx/>
              <a:buNone/>
            </a:pPr>
            <a:r>
              <a:rPr kumimoji="0" lang="zh-CN" altLang="en-US" sz="2000">
                <a:solidFill>
                  <a:schemeClr val="tx1"/>
                </a:solidFill>
                <a:ea typeface="宋体" panose="02010600030101010101" pitchFamily="2" charset="-122"/>
              </a:rPr>
              <a:t>测试</a:t>
            </a:r>
          </a:p>
        </p:txBody>
      </p:sp>
      <p:sp>
        <p:nvSpPr>
          <p:cNvPr id="62508" name="Line 46"/>
          <p:cNvSpPr>
            <a:spLocks noChangeShapeType="1"/>
          </p:cNvSpPr>
          <p:nvPr/>
        </p:nvSpPr>
        <p:spPr bwMode="auto">
          <a:xfrm>
            <a:off x="7789863" y="47418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09" name="Line 47"/>
          <p:cNvSpPr>
            <a:spLocks noChangeShapeType="1"/>
          </p:cNvSpPr>
          <p:nvPr/>
        </p:nvSpPr>
        <p:spPr bwMode="auto">
          <a:xfrm>
            <a:off x="6494463" y="2303463"/>
            <a:ext cx="0" cy="1524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0" name="Line 48"/>
          <p:cNvSpPr>
            <a:spLocks noChangeShapeType="1"/>
          </p:cNvSpPr>
          <p:nvPr/>
        </p:nvSpPr>
        <p:spPr bwMode="auto">
          <a:xfrm>
            <a:off x="6494463" y="30654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1" name="Rectangle 49"/>
          <p:cNvSpPr>
            <a:spLocks noChangeArrowheads="1"/>
          </p:cNvSpPr>
          <p:nvPr/>
        </p:nvSpPr>
        <p:spPr bwMode="auto">
          <a:xfrm>
            <a:off x="6646863" y="27606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基地</a:t>
            </a:r>
          </a:p>
          <a:p>
            <a:pPr algn="ctr" eaLnBrk="1" hangingPunct="1">
              <a:spcBef>
                <a:spcPct val="0"/>
              </a:spcBef>
              <a:buFontTx/>
              <a:buNone/>
            </a:pPr>
            <a:r>
              <a:rPr kumimoji="0" lang="zh-CN" altLang="en-US" sz="2000">
                <a:solidFill>
                  <a:schemeClr val="tx1"/>
                </a:solidFill>
                <a:ea typeface="宋体" panose="02010600030101010101" pitchFamily="2" charset="-122"/>
              </a:rPr>
              <a:t>大楼</a:t>
            </a:r>
          </a:p>
        </p:txBody>
      </p:sp>
      <p:sp>
        <p:nvSpPr>
          <p:cNvPr id="62512" name="Line 50"/>
          <p:cNvSpPr>
            <a:spLocks noChangeShapeType="1"/>
          </p:cNvSpPr>
          <p:nvPr/>
        </p:nvSpPr>
        <p:spPr bwMode="auto">
          <a:xfrm>
            <a:off x="6494463" y="38274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3" name="Rectangle 51"/>
          <p:cNvSpPr>
            <a:spLocks noChangeArrowheads="1"/>
          </p:cNvSpPr>
          <p:nvPr/>
        </p:nvSpPr>
        <p:spPr bwMode="auto">
          <a:xfrm>
            <a:off x="6646863" y="35226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维护</a:t>
            </a:r>
          </a:p>
          <a:p>
            <a:pPr algn="ctr" eaLnBrk="1" hangingPunct="1">
              <a:spcBef>
                <a:spcPct val="0"/>
              </a:spcBef>
              <a:buFontTx/>
              <a:buNone/>
            </a:pPr>
            <a:r>
              <a:rPr kumimoji="0" lang="zh-CN" altLang="en-US" sz="2000">
                <a:solidFill>
                  <a:schemeClr val="tx1"/>
                </a:solidFill>
                <a:ea typeface="宋体" panose="02010600030101010101" pitchFamily="2" charset="-122"/>
              </a:rPr>
              <a:t>设施</a:t>
            </a:r>
          </a:p>
        </p:txBody>
      </p:sp>
      <p:sp>
        <p:nvSpPr>
          <p:cNvPr id="62514" name="Line 54"/>
          <p:cNvSpPr>
            <a:spLocks noChangeShapeType="1"/>
          </p:cNvSpPr>
          <p:nvPr/>
        </p:nvSpPr>
        <p:spPr bwMode="auto">
          <a:xfrm>
            <a:off x="5275263" y="2379663"/>
            <a:ext cx="0" cy="2362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5" name="Line 55"/>
          <p:cNvSpPr>
            <a:spLocks noChangeShapeType="1"/>
          </p:cNvSpPr>
          <p:nvPr/>
        </p:nvSpPr>
        <p:spPr bwMode="auto">
          <a:xfrm>
            <a:off x="5275263" y="3141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6" name="Rectangle 56"/>
          <p:cNvSpPr>
            <a:spLocks noChangeArrowheads="1"/>
          </p:cNvSpPr>
          <p:nvPr/>
        </p:nvSpPr>
        <p:spPr bwMode="auto">
          <a:xfrm>
            <a:off x="5427663" y="2836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组织</a:t>
            </a:r>
          </a:p>
          <a:p>
            <a:pPr algn="ctr" eaLnBrk="1" hangingPunct="1">
              <a:spcBef>
                <a:spcPct val="0"/>
              </a:spcBef>
              <a:buFontTx/>
              <a:buNone/>
            </a:pPr>
            <a:r>
              <a:rPr kumimoji="0" lang="zh-CN" altLang="en-US" sz="2000">
                <a:solidFill>
                  <a:schemeClr val="tx1"/>
                </a:solidFill>
                <a:ea typeface="宋体" panose="02010600030101010101" pitchFamily="2" charset="-122"/>
              </a:rPr>
              <a:t>层次的</a:t>
            </a:r>
          </a:p>
        </p:txBody>
      </p:sp>
      <p:sp>
        <p:nvSpPr>
          <p:cNvPr id="62517" name="Line 57"/>
          <p:cNvSpPr>
            <a:spLocks noChangeShapeType="1"/>
          </p:cNvSpPr>
          <p:nvPr/>
        </p:nvSpPr>
        <p:spPr bwMode="auto">
          <a:xfrm>
            <a:off x="5275263" y="3903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18" name="Rectangle 58"/>
          <p:cNvSpPr>
            <a:spLocks noChangeArrowheads="1"/>
          </p:cNvSpPr>
          <p:nvPr/>
        </p:nvSpPr>
        <p:spPr bwMode="auto">
          <a:xfrm>
            <a:off x="5427663" y="3598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中间</a:t>
            </a:r>
          </a:p>
          <a:p>
            <a:pPr algn="ctr" eaLnBrk="1" hangingPunct="1">
              <a:spcBef>
                <a:spcPct val="0"/>
              </a:spcBef>
              <a:buFontTx/>
              <a:buNone/>
            </a:pPr>
            <a:r>
              <a:rPr kumimoji="0" lang="zh-CN" altLang="en-US" sz="2000">
                <a:solidFill>
                  <a:schemeClr val="tx1"/>
                </a:solidFill>
                <a:ea typeface="宋体" panose="02010600030101010101" pitchFamily="2" charset="-122"/>
              </a:rPr>
              <a:t>层次的</a:t>
            </a:r>
          </a:p>
        </p:txBody>
      </p:sp>
      <p:sp>
        <p:nvSpPr>
          <p:cNvPr id="62519" name="Rectangle 59"/>
          <p:cNvSpPr>
            <a:spLocks noChangeArrowheads="1"/>
          </p:cNvSpPr>
          <p:nvPr/>
        </p:nvSpPr>
        <p:spPr bwMode="auto">
          <a:xfrm>
            <a:off x="5427663" y="4437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补给站</a:t>
            </a:r>
          </a:p>
          <a:p>
            <a:pPr algn="ctr" eaLnBrk="1" hangingPunct="1">
              <a:spcBef>
                <a:spcPct val="0"/>
              </a:spcBef>
              <a:buFontTx/>
              <a:buNone/>
            </a:pPr>
            <a:r>
              <a:rPr kumimoji="0" lang="zh-CN" altLang="en-US" sz="2000">
                <a:solidFill>
                  <a:schemeClr val="tx1"/>
                </a:solidFill>
                <a:ea typeface="宋体" panose="02010600030101010101" pitchFamily="2" charset="-122"/>
              </a:rPr>
              <a:t>层次</a:t>
            </a:r>
          </a:p>
        </p:txBody>
      </p:sp>
      <p:sp>
        <p:nvSpPr>
          <p:cNvPr id="62520" name="Line 60"/>
          <p:cNvSpPr>
            <a:spLocks noChangeShapeType="1"/>
          </p:cNvSpPr>
          <p:nvPr/>
        </p:nvSpPr>
        <p:spPr bwMode="auto">
          <a:xfrm>
            <a:off x="5275263" y="4741863"/>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21" name="Line 61"/>
          <p:cNvSpPr>
            <a:spLocks noChangeShapeType="1"/>
          </p:cNvSpPr>
          <p:nvPr/>
        </p:nvSpPr>
        <p:spPr bwMode="auto">
          <a:xfrm>
            <a:off x="3979863" y="2379663"/>
            <a:ext cx="0" cy="3886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22" name="Line 62"/>
          <p:cNvSpPr>
            <a:spLocks noChangeShapeType="1"/>
          </p:cNvSpPr>
          <p:nvPr/>
        </p:nvSpPr>
        <p:spPr bwMode="auto">
          <a:xfrm>
            <a:off x="3979863" y="3141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23" name="Rectangle 63"/>
          <p:cNvSpPr>
            <a:spLocks noChangeArrowheads="1"/>
          </p:cNvSpPr>
          <p:nvPr/>
        </p:nvSpPr>
        <p:spPr bwMode="auto">
          <a:xfrm>
            <a:off x="4132263" y="2836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机身</a:t>
            </a:r>
          </a:p>
        </p:txBody>
      </p:sp>
      <p:sp>
        <p:nvSpPr>
          <p:cNvPr id="62524" name="Line 64"/>
          <p:cNvSpPr>
            <a:spLocks noChangeShapeType="1"/>
          </p:cNvSpPr>
          <p:nvPr/>
        </p:nvSpPr>
        <p:spPr bwMode="auto">
          <a:xfrm>
            <a:off x="3979863" y="3903663"/>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25" name="Rectangle 65"/>
          <p:cNvSpPr>
            <a:spLocks noChangeArrowheads="1"/>
          </p:cNvSpPr>
          <p:nvPr/>
        </p:nvSpPr>
        <p:spPr bwMode="auto">
          <a:xfrm>
            <a:off x="4132263" y="35988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引擎</a:t>
            </a:r>
          </a:p>
        </p:txBody>
      </p:sp>
      <p:sp>
        <p:nvSpPr>
          <p:cNvPr id="62526" name="Rectangle 66"/>
          <p:cNvSpPr>
            <a:spLocks noChangeArrowheads="1"/>
          </p:cNvSpPr>
          <p:nvPr/>
        </p:nvSpPr>
        <p:spPr bwMode="auto">
          <a:xfrm>
            <a:off x="4132263" y="4437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通信</a:t>
            </a:r>
          </a:p>
          <a:p>
            <a:pPr algn="ctr" eaLnBrk="1" hangingPunct="1">
              <a:spcBef>
                <a:spcPct val="0"/>
              </a:spcBef>
              <a:buFontTx/>
              <a:buNone/>
            </a:pPr>
            <a:r>
              <a:rPr kumimoji="0" lang="zh-CN" altLang="en-US" sz="2000">
                <a:solidFill>
                  <a:schemeClr val="tx1"/>
                </a:solidFill>
                <a:ea typeface="宋体" panose="02010600030101010101" pitchFamily="2" charset="-122"/>
              </a:rPr>
              <a:t>系统</a:t>
            </a:r>
          </a:p>
        </p:txBody>
      </p:sp>
      <p:sp>
        <p:nvSpPr>
          <p:cNvPr id="62527" name="Line 67"/>
          <p:cNvSpPr>
            <a:spLocks noChangeShapeType="1"/>
          </p:cNvSpPr>
          <p:nvPr/>
        </p:nvSpPr>
        <p:spPr bwMode="auto">
          <a:xfrm>
            <a:off x="3979863" y="4741863"/>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28" name="Rectangle 68"/>
          <p:cNvSpPr>
            <a:spLocks noChangeArrowheads="1"/>
          </p:cNvSpPr>
          <p:nvPr/>
        </p:nvSpPr>
        <p:spPr bwMode="auto">
          <a:xfrm>
            <a:off x="4132263" y="5199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导航</a:t>
            </a:r>
          </a:p>
          <a:p>
            <a:pPr algn="ctr" eaLnBrk="1" hangingPunct="1">
              <a:spcBef>
                <a:spcPct val="0"/>
              </a:spcBef>
              <a:buFontTx/>
              <a:buNone/>
            </a:pPr>
            <a:r>
              <a:rPr kumimoji="0" lang="zh-CN" altLang="en-US" sz="2000">
                <a:solidFill>
                  <a:schemeClr val="tx1"/>
                </a:solidFill>
                <a:ea typeface="宋体" panose="02010600030101010101" pitchFamily="2" charset="-122"/>
              </a:rPr>
              <a:t>系统</a:t>
            </a:r>
          </a:p>
        </p:txBody>
      </p:sp>
      <p:sp>
        <p:nvSpPr>
          <p:cNvPr id="62529" name="Line 69"/>
          <p:cNvSpPr>
            <a:spLocks noChangeShapeType="1"/>
          </p:cNvSpPr>
          <p:nvPr/>
        </p:nvSpPr>
        <p:spPr bwMode="auto">
          <a:xfrm>
            <a:off x="3979863" y="5503863"/>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530" name="Rectangle 70"/>
          <p:cNvSpPr>
            <a:spLocks noChangeArrowheads="1"/>
          </p:cNvSpPr>
          <p:nvPr/>
        </p:nvSpPr>
        <p:spPr bwMode="auto">
          <a:xfrm>
            <a:off x="4132263" y="5961063"/>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2000">
                <a:solidFill>
                  <a:schemeClr val="tx1"/>
                </a:solidFill>
                <a:ea typeface="宋体" panose="02010600030101010101" pitchFamily="2" charset="-122"/>
              </a:rPr>
              <a:t>消防</a:t>
            </a:r>
          </a:p>
          <a:p>
            <a:pPr algn="ctr" eaLnBrk="1" hangingPunct="1">
              <a:spcBef>
                <a:spcPct val="0"/>
              </a:spcBef>
              <a:buFontTx/>
              <a:buNone/>
            </a:pPr>
            <a:r>
              <a:rPr kumimoji="0" lang="zh-CN" altLang="en-US" sz="2000">
                <a:solidFill>
                  <a:schemeClr val="tx1"/>
                </a:solidFill>
                <a:ea typeface="宋体" panose="02010600030101010101" pitchFamily="2" charset="-122"/>
              </a:rPr>
              <a:t>系统</a:t>
            </a:r>
          </a:p>
        </p:txBody>
      </p:sp>
      <p:sp>
        <p:nvSpPr>
          <p:cNvPr id="62531" name="Line 71"/>
          <p:cNvSpPr>
            <a:spLocks noChangeShapeType="1"/>
          </p:cNvSpPr>
          <p:nvPr/>
        </p:nvSpPr>
        <p:spPr bwMode="auto">
          <a:xfrm>
            <a:off x="3979863" y="6265863"/>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8588"/>
    </mc:Choice>
    <mc:Fallback xmlns="">
      <p:transition spd="slow" advTm="1858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en-US" altLang="zh-CN"/>
              <a:t>WBS</a:t>
            </a:r>
            <a:r>
              <a:rPr lang="zh-CN" altLang="en-US"/>
              <a:t>的例子</a:t>
            </a:r>
          </a:p>
        </p:txBody>
      </p:sp>
      <p:sp>
        <p:nvSpPr>
          <p:cNvPr id="63491" name="Rectangle 3"/>
          <p:cNvSpPr>
            <a:spLocks noGrp="1" noChangeArrowheads="1"/>
          </p:cNvSpPr>
          <p:nvPr>
            <p:ph type="body" idx="1"/>
          </p:nvPr>
        </p:nvSpPr>
        <p:spPr>
          <a:xfrm>
            <a:off x="827088" y="1196975"/>
            <a:ext cx="8001000" cy="1219200"/>
          </a:xfrm>
        </p:spPr>
        <p:txBody>
          <a:bodyPr/>
          <a:lstStyle/>
          <a:p>
            <a:pPr eaLnBrk="1" hangingPunct="1">
              <a:buFontTx/>
              <a:buNone/>
            </a:pPr>
            <a:r>
              <a:rPr lang="zh-CN" altLang="en-US" sz="2400">
                <a:ea typeface="宋体" panose="02010600030101010101" pitchFamily="2" charset="-122"/>
              </a:rPr>
              <a:t>一个企业内部网项目的工作分解结构的例子</a:t>
            </a:r>
          </a:p>
          <a:p>
            <a:pPr eaLnBrk="1" hangingPunct="1">
              <a:buFontTx/>
              <a:buNone/>
            </a:pPr>
            <a:endParaRPr lang="zh-CN" altLang="en-US" sz="800">
              <a:ea typeface="宋体" panose="02010600030101010101" pitchFamily="2" charset="-122"/>
            </a:endParaRPr>
          </a:p>
          <a:p>
            <a:pPr eaLnBrk="1" hangingPunct="1"/>
            <a:r>
              <a:rPr lang="zh-CN" altLang="en-US" sz="2000">
                <a:ea typeface="宋体" panose="02010600030101010101" pitchFamily="2" charset="-122"/>
              </a:rPr>
              <a:t>按照项目产品设计的</a:t>
            </a:r>
            <a:r>
              <a:rPr lang="en-US" altLang="zh-CN" sz="2000">
                <a:ea typeface="宋体" panose="02010600030101010101" pitchFamily="2" charset="-122"/>
              </a:rPr>
              <a:t>WBS</a:t>
            </a:r>
          </a:p>
        </p:txBody>
      </p:sp>
      <p:grpSp>
        <p:nvGrpSpPr>
          <p:cNvPr id="63492" name="Group 4"/>
          <p:cNvGrpSpPr>
            <a:grpSpLocks/>
          </p:cNvGrpSpPr>
          <p:nvPr/>
        </p:nvGrpSpPr>
        <p:grpSpPr bwMode="auto">
          <a:xfrm>
            <a:off x="1187450" y="2565400"/>
            <a:ext cx="6569075" cy="2903538"/>
            <a:chOff x="768" y="1680"/>
            <a:chExt cx="4138" cy="1829"/>
          </a:xfrm>
        </p:grpSpPr>
        <p:sp>
          <p:nvSpPr>
            <p:cNvPr id="63494" name="Rectangle 5"/>
            <p:cNvSpPr>
              <a:spLocks noChangeArrowheads="1"/>
            </p:cNvSpPr>
            <p:nvPr/>
          </p:nvSpPr>
          <p:spPr bwMode="auto">
            <a:xfrm>
              <a:off x="2256" y="1680"/>
              <a:ext cx="762" cy="218"/>
            </a:xfrm>
            <a:prstGeom prst="rect">
              <a:avLst/>
            </a:prstGeom>
            <a:solidFill>
              <a:srgbClr val="DDDDDD"/>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企业内部网</a:t>
              </a:r>
            </a:p>
          </p:txBody>
        </p:sp>
        <p:sp>
          <p:nvSpPr>
            <p:cNvPr id="63495" name="Rectangle 6"/>
            <p:cNvSpPr>
              <a:spLocks noChangeArrowheads="1"/>
            </p:cNvSpPr>
            <p:nvPr/>
          </p:nvSpPr>
          <p:spPr bwMode="auto">
            <a:xfrm>
              <a:off x="768" y="2160"/>
              <a:ext cx="634" cy="218"/>
            </a:xfrm>
            <a:prstGeom prst="rect">
              <a:avLst/>
            </a:prstGeom>
            <a:solidFill>
              <a:srgbClr val="CCFFFF"/>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站点设计</a:t>
              </a:r>
            </a:p>
          </p:txBody>
        </p:sp>
        <p:sp>
          <p:nvSpPr>
            <p:cNvPr id="63496" name="Rectangle 7"/>
            <p:cNvSpPr>
              <a:spLocks noChangeArrowheads="1"/>
            </p:cNvSpPr>
            <p:nvPr/>
          </p:nvSpPr>
          <p:spPr bwMode="auto">
            <a:xfrm>
              <a:off x="1728" y="2160"/>
              <a:ext cx="634" cy="218"/>
            </a:xfrm>
            <a:prstGeom prst="rect">
              <a:avLst/>
            </a:prstGeom>
            <a:solidFill>
              <a:srgbClr val="CCFFFF"/>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主页设计</a:t>
              </a:r>
            </a:p>
          </p:txBody>
        </p:sp>
        <p:sp>
          <p:nvSpPr>
            <p:cNvPr id="63497" name="Rectangle 8"/>
            <p:cNvSpPr>
              <a:spLocks noChangeArrowheads="1"/>
            </p:cNvSpPr>
            <p:nvPr/>
          </p:nvSpPr>
          <p:spPr bwMode="auto">
            <a:xfrm>
              <a:off x="2688" y="2160"/>
              <a:ext cx="1018" cy="218"/>
            </a:xfrm>
            <a:prstGeom prst="rect">
              <a:avLst/>
            </a:prstGeom>
            <a:solidFill>
              <a:srgbClr val="CCFFFF"/>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市场部网页设计</a:t>
              </a:r>
            </a:p>
          </p:txBody>
        </p:sp>
        <p:sp>
          <p:nvSpPr>
            <p:cNvPr id="63498" name="Rectangle 9"/>
            <p:cNvSpPr>
              <a:spLocks noChangeArrowheads="1"/>
            </p:cNvSpPr>
            <p:nvPr/>
          </p:nvSpPr>
          <p:spPr bwMode="auto">
            <a:xfrm>
              <a:off x="3888" y="2160"/>
              <a:ext cx="1018" cy="218"/>
            </a:xfrm>
            <a:prstGeom prst="rect">
              <a:avLst/>
            </a:prstGeom>
            <a:solidFill>
              <a:srgbClr val="CCFFFF"/>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销售部网页设计</a:t>
              </a:r>
            </a:p>
          </p:txBody>
        </p:sp>
        <p:sp>
          <p:nvSpPr>
            <p:cNvPr id="63499" name="Line 10"/>
            <p:cNvSpPr>
              <a:spLocks noChangeShapeType="1"/>
            </p:cNvSpPr>
            <p:nvPr/>
          </p:nvSpPr>
          <p:spPr bwMode="auto">
            <a:xfrm>
              <a:off x="1056" y="2016"/>
              <a:ext cx="33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Line 11"/>
            <p:cNvSpPr>
              <a:spLocks noChangeShapeType="1"/>
            </p:cNvSpPr>
            <p:nvPr/>
          </p:nvSpPr>
          <p:spPr bwMode="auto">
            <a:xfrm>
              <a:off x="2640" y="19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1" name="Line 12"/>
            <p:cNvSpPr>
              <a:spLocks noChangeShapeType="1"/>
            </p:cNvSpPr>
            <p:nvPr/>
          </p:nvSpPr>
          <p:spPr bwMode="auto">
            <a:xfrm>
              <a:off x="1056" y="20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Line 13"/>
            <p:cNvSpPr>
              <a:spLocks noChangeShapeType="1"/>
            </p:cNvSpPr>
            <p:nvPr/>
          </p:nvSpPr>
          <p:spPr bwMode="auto">
            <a:xfrm>
              <a:off x="2064" y="20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Line 14"/>
            <p:cNvSpPr>
              <a:spLocks noChangeShapeType="1"/>
            </p:cNvSpPr>
            <p:nvPr/>
          </p:nvSpPr>
          <p:spPr bwMode="auto">
            <a:xfrm>
              <a:off x="3168" y="20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Line 15"/>
            <p:cNvSpPr>
              <a:spLocks noChangeShapeType="1"/>
            </p:cNvSpPr>
            <p:nvPr/>
          </p:nvSpPr>
          <p:spPr bwMode="auto">
            <a:xfrm>
              <a:off x="4416" y="20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505" name="Group 16"/>
            <p:cNvGrpSpPr>
              <a:grpSpLocks/>
            </p:cNvGrpSpPr>
            <p:nvPr/>
          </p:nvGrpSpPr>
          <p:grpSpPr bwMode="auto">
            <a:xfrm>
              <a:off x="864" y="2379"/>
              <a:ext cx="3944" cy="1130"/>
              <a:chOff x="816" y="2400"/>
              <a:chExt cx="3944" cy="1130"/>
            </a:xfrm>
          </p:grpSpPr>
          <p:sp>
            <p:nvSpPr>
              <p:cNvPr id="63506" name="Rectangle 17"/>
              <p:cNvSpPr>
                <a:spLocks noChangeArrowheads="1"/>
              </p:cNvSpPr>
              <p:nvPr/>
            </p:nvSpPr>
            <p:spPr bwMode="auto">
              <a:xfrm>
                <a:off x="911" y="2544"/>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站点导航</a:t>
                </a:r>
              </a:p>
            </p:txBody>
          </p:sp>
          <p:sp>
            <p:nvSpPr>
              <p:cNvPr id="63507" name="Rectangle 18"/>
              <p:cNvSpPr>
                <a:spLocks noChangeArrowheads="1"/>
              </p:cNvSpPr>
              <p:nvPr/>
            </p:nvSpPr>
            <p:spPr bwMode="auto">
              <a:xfrm>
                <a:off x="912" y="2928"/>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图形设计</a:t>
                </a:r>
              </a:p>
            </p:txBody>
          </p:sp>
          <p:sp>
            <p:nvSpPr>
              <p:cNvPr id="63508" name="Rectangle 19"/>
              <p:cNvSpPr>
                <a:spLocks noChangeArrowheads="1"/>
              </p:cNvSpPr>
              <p:nvPr/>
            </p:nvSpPr>
            <p:spPr bwMode="auto">
              <a:xfrm>
                <a:off x="912" y="3312"/>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程序设计</a:t>
                </a:r>
              </a:p>
            </p:txBody>
          </p:sp>
          <p:sp>
            <p:nvSpPr>
              <p:cNvPr id="63509" name="Line 20"/>
              <p:cNvSpPr>
                <a:spLocks noChangeShapeType="1"/>
              </p:cNvSpPr>
              <p:nvPr/>
            </p:nvSpPr>
            <p:spPr bwMode="auto">
              <a:xfrm>
                <a:off x="816" y="240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Line 21"/>
              <p:cNvSpPr>
                <a:spLocks noChangeShapeType="1"/>
              </p:cNvSpPr>
              <p:nvPr/>
            </p:nvSpPr>
            <p:spPr bwMode="auto">
              <a:xfrm>
                <a:off x="816" y="26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Line 22"/>
              <p:cNvSpPr>
                <a:spLocks noChangeShapeType="1"/>
              </p:cNvSpPr>
              <p:nvPr/>
            </p:nvSpPr>
            <p:spPr bwMode="auto">
              <a:xfrm>
                <a:off x="816"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Line 23"/>
              <p:cNvSpPr>
                <a:spLocks noChangeShapeType="1"/>
              </p:cNvSpPr>
              <p:nvPr/>
            </p:nvSpPr>
            <p:spPr bwMode="auto">
              <a:xfrm>
                <a:off x="816" y="34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3" name="Rectangle 24"/>
              <p:cNvSpPr>
                <a:spLocks noChangeArrowheads="1"/>
              </p:cNvSpPr>
              <p:nvPr/>
            </p:nvSpPr>
            <p:spPr bwMode="auto">
              <a:xfrm>
                <a:off x="1919" y="2544"/>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文本内容</a:t>
                </a:r>
              </a:p>
            </p:txBody>
          </p:sp>
          <p:sp>
            <p:nvSpPr>
              <p:cNvPr id="63514" name="Rectangle 25"/>
              <p:cNvSpPr>
                <a:spLocks noChangeArrowheads="1"/>
              </p:cNvSpPr>
              <p:nvPr/>
            </p:nvSpPr>
            <p:spPr bwMode="auto">
              <a:xfrm>
                <a:off x="1922" y="2928"/>
                <a:ext cx="630"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图像       </a:t>
                </a:r>
              </a:p>
            </p:txBody>
          </p:sp>
          <p:sp>
            <p:nvSpPr>
              <p:cNvPr id="63515" name="Rectangle 26"/>
              <p:cNvSpPr>
                <a:spLocks noChangeArrowheads="1"/>
              </p:cNvSpPr>
              <p:nvPr/>
            </p:nvSpPr>
            <p:spPr bwMode="auto">
              <a:xfrm>
                <a:off x="1920" y="3312"/>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超级链接</a:t>
                </a:r>
              </a:p>
            </p:txBody>
          </p:sp>
          <p:sp>
            <p:nvSpPr>
              <p:cNvPr id="63516" name="Line 27"/>
              <p:cNvSpPr>
                <a:spLocks noChangeShapeType="1"/>
              </p:cNvSpPr>
              <p:nvPr/>
            </p:nvSpPr>
            <p:spPr bwMode="auto">
              <a:xfrm>
                <a:off x="1824" y="240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Line 28"/>
              <p:cNvSpPr>
                <a:spLocks noChangeShapeType="1"/>
              </p:cNvSpPr>
              <p:nvPr/>
            </p:nvSpPr>
            <p:spPr bwMode="auto">
              <a:xfrm>
                <a:off x="1824" y="26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8" name="Line 29"/>
              <p:cNvSpPr>
                <a:spLocks noChangeShapeType="1"/>
              </p:cNvSpPr>
              <p:nvPr/>
            </p:nvSpPr>
            <p:spPr bwMode="auto">
              <a:xfrm>
                <a:off x="182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Line 30"/>
              <p:cNvSpPr>
                <a:spLocks noChangeShapeType="1"/>
              </p:cNvSpPr>
              <p:nvPr/>
            </p:nvSpPr>
            <p:spPr bwMode="auto">
              <a:xfrm>
                <a:off x="1824" y="34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Rectangle 31"/>
              <p:cNvSpPr>
                <a:spLocks noChangeArrowheads="1"/>
              </p:cNvSpPr>
              <p:nvPr/>
            </p:nvSpPr>
            <p:spPr bwMode="auto">
              <a:xfrm>
                <a:off x="2925" y="2544"/>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文本内容</a:t>
                </a:r>
              </a:p>
            </p:txBody>
          </p:sp>
          <p:sp>
            <p:nvSpPr>
              <p:cNvPr id="63521" name="Rectangle 32"/>
              <p:cNvSpPr>
                <a:spLocks noChangeArrowheads="1"/>
              </p:cNvSpPr>
              <p:nvPr/>
            </p:nvSpPr>
            <p:spPr bwMode="auto">
              <a:xfrm>
                <a:off x="2928" y="2928"/>
                <a:ext cx="630"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图像       </a:t>
                </a:r>
              </a:p>
            </p:txBody>
          </p:sp>
          <p:sp>
            <p:nvSpPr>
              <p:cNvPr id="63522" name="Rectangle 33"/>
              <p:cNvSpPr>
                <a:spLocks noChangeArrowheads="1"/>
              </p:cNvSpPr>
              <p:nvPr/>
            </p:nvSpPr>
            <p:spPr bwMode="auto">
              <a:xfrm>
                <a:off x="2926" y="3312"/>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超级链接</a:t>
                </a:r>
              </a:p>
            </p:txBody>
          </p:sp>
          <p:sp>
            <p:nvSpPr>
              <p:cNvPr id="63523" name="Line 34"/>
              <p:cNvSpPr>
                <a:spLocks noChangeShapeType="1"/>
              </p:cNvSpPr>
              <p:nvPr/>
            </p:nvSpPr>
            <p:spPr bwMode="auto">
              <a:xfrm>
                <a:off x="2830" y="240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Line 35"/>
              <p:cNvSpPr>
                <a:spLocks noChangeShapeType="1"/>
              </p:cNvSpPr>
              <p:nvPr/>
            </p:nvSpPr>
            <p:spPr bwMode="auto">
              <a:xfrm>
                <a:off x="2830" y="26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5" name="Line 36"/>
              <p:cNvSpPr>
                <a:spLocks noChangeShapeType="1"/>
              </p:cNvSpPr>
              <p:nvPr/>
            </p:nvSpPr>
            <p:spPr bwMode="auto">
              <a:xfrm>
                <a:off x="2830"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6" name="Line 37"/>
              <p:cNvSpPr>
                <a:spLocks noChangeShapeType="1"/>
              </p:cNvSpPr>
              <p:nvPr/>
            </p:nvSpPr>
            <p:spPr bwMode="auto">
              <a:xfrm>
                <a:off x="2830" y="34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7" name="Rectangle 38"/>
              <p:cNvSpPr>
                <a:spLocks noChangeArrowheads="1"/>
              </p:cNvSpPr>
              <p:nvPr/>
            </p:nvSpPr>
            <p:spPr bwMode="auto">
              <a:xfrm>
                <a:off x="4125" y="2544"/>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文本内容</a:t>
                </a:r>
              </a:p>
            </p:txBody>
          </p:sp>
          <p:sp>
            <p:nvSpPr>
              <p:cNvPr id="63528" name="Rectangle 39"/>
              <p:cNvSpPr>
                <a:spLocks noChangeArrowheads="1"/>
              </p:cNvSpPr>
              <p:nvPr/>
            </p:nvSpPr>
            <p:spPr bwMode="auto">
              <a:xfrm>
                <a:off x="4128" y="2928"/>
                <a:ext cx="630"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图像       </a:t>
                </a:r>
              </a:p>
            </p:txBody>
          </p:sp>
          <p:sp>
            <p:nvSpPr>
              <p:cNvPr id="63529" name="Rectangle 40"/>
              <p:cNvSpPr>
                <a:spLocks noChangeArrowheads="1"/>
              </p:cNvSpPr>
              <p:nvPr/>
            </p:nvSpPr>
            <p:spPr bwMode="auto">
              <a:xfrm>
                <a:off x="4126" y="3312"/>
                <a:ext cx="634" cy="218"/>
              </a:xfrm>
              <a:prstGeom prst="rect">
                <a:avLst/>
              </a:prstGeom>
              <a:solidFill>
                <a:srgbClr val="FFFF99"/>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超级链接</a:t>
                </a:r>
              </a:p>
            </p:txBody>
          </p:sp>
          <p:sp>
            <p:nvSpPr>
              <p:cNvPr id="63530" name="Line 41"/>
              <p:cNvSpPr>
                <a:spLocks noChangeShapeType="1"/>
              </p:cNvSpPr>
              <p:nvPr/>
            </p:nvSpPr>
            <p:spPr bwMode="auto">
              <a:xfrm>
                <a:off x="4030" y="240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Line 42"/>
              <p:cNvSpPr>
                <a:spLocks noChangeShapeType="1"/>
              </p:cNvSpPr>
              <p:nvPr/>
            </p:nvSpPr>
            <p:spPr bwMode="auto">
              <a:xfrm>
                <a:off x="4030" y="26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2" name="Line 43"/>
              <p:cNvSpPr>
                <a:spLocks noChangeShapeType="1"/>
              </p:cNvSpPr>
              <p:nvPr/>
            </p:nvSpPr>
            <p:spPr bwMode="auto">
              <a:xfrm>
                <a:off x="4030"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3" name="Line 44"/>
              <p:cNvSpPr>
                <a:spLocks noChangeShapeType="1"/>
              </p:cNvSpPr>
              <p:nvPr/>
            </p:nvSpPr>
            <p:spPr bwMode="auto">
              <a:xfrm>
                <a:off x="4030" y="34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xmlns:p14="http://schemas.microsoft.com/office/powerpoint/2010/main">
        <mc:Choice Requires="p14">
          <p:contentPart p14:bwMode="auto" r:id="rId3">
            <p14:nvContentPartPr>
              <p14:cNvPr id="34862" name="Ink 46"/>
              <p14:cNvContentPartPr>
                <a14:cpLocks xmlns:a14="http://schemas.microsoft.com/office/drawing/2010/main" noRot="1" noChangeAspect="1" noEditPoints="1" noChangeArrowheads="1" noChangeShapeType="1"/>
              </p14:cNvContentPartPr>
              <p14:nvPr/>
            </p14:nvContentPartPr>
            <p14:xfrm>
              <a:off x="1258888" y="1963738"/>
              <a:ext cx="1500187" cy="1587"/>
            </p14:xfrm>
          </p:contentPart>
        </mc:Choice>
        <mc:Fallback xmlns="">
          <p:pic>
            <p:nvPicPr>
              <p:cNvPr id="34862" name="Ink 46"/>
              <p:cNvPicPr>
                <a:picLocks noRot="1" noChangeAspect="1" noEditPoints="1" noChangeArrowheads="1" noChangeShapeType="1"/>
              </p:cNvPicPr>
              <p:nvPr/>
            </p:nvPicPr>
            <p:blipFill>
              <a:blip r:embed="rId6"/>
              <a:stretch>
                <a:fillRect/>
              </a:stretch>
            </p:blipFill>
            <p:spPr>
              <a:xfrm>
                <a:off x="1230447" y="1459072"/>
                <a:ext cx="1557070" cy="1010919"/>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4558"/>
    </mc:Choice>
    <mc:Fallback xmlns="">
      <p:transition spd="slow" advTm="455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defRPr/>
            </a:pPr>
            <a:r>
              <a:rPr lang="en-US" altLang="zh-CN"/>
              <a:t>WBS</a:t>
            </a:r>
            <a:r>
              <a:rPr lang="zh-CN" altLang="en-US"/>
              <a:t>的例子</a:t>
            </a:r>
          </a:p>
        </p:txBody>
      </p:sp>
      <p:sp>
        <p:nvSpPr>
          <p:cNvPr id="65539" name="Rectangle 3"/>
          <p:cNvSpPr>
            <a:spLocks noGrp="1" noChangeArrowheads="1"/>
          </p:cNvSpPr>
          <p:nvPr>
            <p:ph type="body" idx="1"/>
          </p:nvPr>
        </p:nvSpPr>
        <p:spPr>
          <a:xfrm>
            <a:off x="538163" y="1152525"/>
            <a:ext cx="8001000" cy="1219200"/>
          </a:xfrm>
          <a:noFill/>
        </p:spPr>
        <p:txBody>
          <a:bodyPr/>
          <a:lstStyle/>
          <a:p>
            <a:pPr eaLnBrk="1" hangingPunct="1">
              <a:buFontTx/>
              <a:buNone/>
            </a:pPr>
            <a:r>
              <a:rPr lang="zh-CN" altLang="en-US" sz="2400">
                <a:ea typeface="宋体" panose="02010600030101010101" pitchFamily="2" charset="-122"/>
              </a:rPr>
              <a:t>一个企业内部网项目的工作分解结构的例子</a:t>
            </a:r>
          </a:p>
          <a:p>
            <a:pPr eaLnBrk="1" hangingPunct="1">
              <a:buFontTx/>
              <a:buNone/>
            </a:pPr>
            <a:endParaRPr lang="zh-CN" altLang="en-US" sz="800">
              <a:ea typeface="宋体" panose="02010600030101010101" pitchFamily="2" charset="-122"/>
            </a:endParaRPr>
          </a:p>
          <a:p>
            <a:pPr eaLnBrk="1" hangingPunct="1"/>
            <a:r>
              <a:rPr lang="zh-CN" altLang="en-US" sz="2000">
                <a:ea typeface="宋体" panose="02010600030101010101" pitchFamily="2" charset="-122"/>
              </a:rPr>
              <a:t>按照项目阶段设计的</a:t>
            </a:r>
            <a:r>
              <a:rPr lang="en-US" altLang="zh-CN" sz="2000">
                <a:ea typeface="宋体" panose="02010600030101010101" pitchFamily="2" charset="-122"/>
              </a:rPr>
              <a:t>WBS</a:t>
            </a:r>
          </a:p>
        </p:txBody>
      </p:sp>
      <p:sp>
        <p:nvSpPr>
          <p:cNvPr id="65540" name="Rectangle 4"/>
          <p:cNvSpPr>
            <a:spLocks noChangeArrowheads="1"/>
          </p:cNvSpPr>
          <p:nvPr/>
        </p:nvSpPr>
        <p:spPr bwMode="auto">
          <a:xfrm>
            <a:off x="3478213" y="2341563"/>
            <a:ext cx="1633537" cy="338137"/>
          </a:xfrm>
          <a:prstGeom prst="rect">
            <a:avLst/>
          </a:prstGeom>
          <a:solidFill>
            <a:srgbClr val="C5DF55"/>
          </a:solidFill>
          <a:ln w="28575">
            <a:solidFill>
              <a:srgbClr val="FF0000"/>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企业内部网项目</a:t>
            </a:r>
          </a:p>
        </p:txBody>
      </p:sp>
      <p:sp>
        <p:nvSpPr>
          <p:cNvPr id="65541" name="Rectangle 5"/>
          <p:cNvSpPr>
            <a:spLocks noChangeArrowheads="1"/>
          </p:cNvSpPr>
          <p:nvPr/>
        </p:nvSpPr>
        <p:spPr bwMode="auto">
          <a:xfrm>
            <a:off x="1403350" y="3103563"/>
            <a:ext cx="828675" cy="338137"/>
          </a:xfrm>
          <a:prstGeom prst="rect">
            <a:avLst/>
          </a:prstGeom>
          <a:solidFill>
            <a:srgbClr val="D5E884"/>
          </a:solidFill>
          <a:ln w="28575">
            <a:solidFill>
              <a:srgbClr val="FF0000"/>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en-US" altLang="zh-CN" sz="1600">
                <a:solidFill>
                  <a:srgbClr val="C00000"/>
                </a:solidFill>
                <a:ea typeface="宋体" panose="02010600030101010101" pitchFamily="2" charset="-122"/>
              </a:rPr>
              <a:t> </a:t>
            </a:r>
            <a:r>
              <a:rPr kumimoji="0" lang="zh-CN" altLang="en-US" sz="1600">
                <a:solidFill>
                  <a:srgbClr val="C00000"/>
                </a:solidFill>
                <a:ea typeface="宋体" panose="02010600030101010101" pitchFamily="2" charset="-122"/>
              </a:rPr>
              <a:t>概  念 </a:t>
            </a:r>
          </a:p>
        </p:txBody>
      </p:sp>
      <p:sp>
        <p:nvSpPr>
          <p:cNvPr id="65542" name="Rectangle 6"/>
          <p:cNvSpPr>
            <a:spLocks noChangeArrowheads="1"/>
          </p:cNvSpPr>
          <p:nvPr/>
        </p:nvSpPr>
        <p:spPr bwMode="auto">
          <a:xfrm>
            <a:off x="2622550" y="3103563"/>
            <a:ext cx="1006475" cy="346075"/>
          </a:xfrm>
          <a:prstGeom prst="rect">
            <a:avLst/>
          </a:prstGeom>
          <a:solidFill>
            <a:srgbClr val="D5E884"/>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站点设计</a:t>
            </a:r>
          </a:p>
        </p:txBody>
      </p:sp>
      <p:sp>
        <p:nvSpPr>
          <p:cNvPr id="65543" name="Rectangle 7"/>
          <p:cNvSpPr>
            <a:spLocks noChangeArrowheads="1"/>
          </p:cNvSpPr>
          <p:nvPr/>
        </p:nvSpPr>
        <p:spPr bwMode="auto">
          <a:xfrm>
            <a:off x="3841750" y="3103563"/>
            <a:ext cx="1006475" cy="346075"/>
          </a:xfrm>
          <a:prstGeom prst="rect">
            <a:avLst/>
          </a:prstGeom>
          <a:solidFill>
            <a:srgbClr val="D5E884"/>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站点开发</a:t>
            </a:r>
          </a:p>
        </p:txBody>
      </p:sp>
      <p:sp>
        <p:nvSpPr>
          <p:cNvPr id="65544" name="Rectangle 8"/>
          <p:cNvSpPr>
            <a:spLocks noChangeArrowheads="1"/>
          </p:cNvSpPr>
          <p:nvPr/>
        </p:nvSpPr>
        <p:spPr bwMode="auto">
          <a:xfrm>
            <a:off x="5060950" y="3103563"/>
            <a:ext cx="1006475" cy="346075"/>
          </a:xfrm>
          <a:prstGeom prst="rect">
            <a:avLst/>
          </a:prstGeom>
          <a:solidFill>
            <a:srgbClr val="D5E884"/>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投入使用</a:t>
            </a:r>
          </a:p>
        </p:txBody>
      </p:sp>
      <p:sp>
        <p:nvSpPr>
          <p:cNvPr id="65545" name="Line 9"/>
          <p:cNvSpPr>
            <a:spLocks noChangeShapeType="1"/>
          </p:cNvSpPr>
          <p:nvPr/>
        </p:nvSpPr>
        <p:spPr bwMode="auto">
          <a:xfrm>
            <a:off x="1784350" y="2874963"/>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6" name="Line 10"/>
          <p:cNvSpPr>
            <a:spLocks noChangeShapeType="1"/>
          </p:cNvSpPr>
          <p:nvPr/>
        </p:nvSpPr>
        <p:spPr bwMode="auto">
          <a:xfrm>
            <a:off x="4298950" y="2722563"/>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7" name="Line 11"/>
          <p:cNvSpPr>
            <a:spLocks noChangeShapeType="1"/>
          </p:cNvSpPr>
          <p:nvPr/>
        </p:nvSpPr>
        <p:spPr bwMode="auto">
          <a:xfrm>
            <a:off x="1784350" y="28749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8" name="Line 12"/>
          <p:cNvSpPr>
            <a:spLocks noChangeShapeType="1"/>
          </p:cNvSpPr>
          <p:nvPr/>
        </p:nvSpPr>
        <p:spPr bwMode="auto">
          <a:xfrm>
            <a:off x="3079750" y="28749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9" name="Line 13"/>
          <p:cNvSpPr>
            <a:spLocks noChangeShapeType="1"/>
          </p:cNvSpPr>
          <p:nvPr/>
        </p:nvSpPr>
        <p:spPr bwMode="auto">
          <a:xfrm>
            <a:off x="6737350" y="28749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0" name="Rectangle 14"/>
          <p:cNvSpPr>
            <a:spLocks noChangeArrowheads="1"/>
          </p:cNvSpPr>
          <p:nvPr/>
        </p:nvSpPr>
        <p:spPr bwMode="auto">
          <a:xfrm>
            <a:off x="874713" y="4017963"/>
            <a:ext cx="1031875" cy="639762"/>
          </a:xfrm>
          <a:prstGeom prst="rect">
            <a:avLst/>
          </a:prstGeom>
          <a:solidFill>
            <a:srgbClr val="FFFF99"/>
          </a:solidFill>
          <a:ln w="9525">
            <a:solidFill>
              <a:schemeClr val="tx1"/>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评价</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现有系统</a:t>
            </a:r>
          </a:p>
        </p:txBody>
      </p:sp>
      <p:sp>
        <p:nvSpPr>
          <p:cNvPr id="65551" name="Rectangle 15"/>
          <p:cNvSpPr>
            <a:spLocks noChangeArrowheads="1"/>
          </p:cNvSpPr>
          <p:nvPr/>
        </p:nvSpPr>
        <p:spPr bwMode="auto">
          <a:xfrm>
            <a:off x="1970088" y="4017963"/>
            <a:ext cx="795337" cy="658812"/>
          </a:xfrm>
          <a:prstGeom prst="rect">
            <a:avLst/>
          </a:prstGeom>
          <a:solidFill>
            <a:srgbClr val="FFFF99"/>
          </a:solidFill>
          <a:ln w="28575">
            <a:solidFill>
              <a:srgbClr val="FF0000"/>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 定 </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要 求</a:t>
            </a:r>
          </a:p>
        </p:txBody>
      </p:sp>
      <p:sp>
        <p:nvSpPr>
          <p:cNvPr id="65552" name="Rectangle 16"/>
          <p:cNvSpPr>
            <a:spLocks noChangeArrowheads="1"/>
          </p:cNvSpPr>
          <p:nvPr/>
        </p:nvSpPr>
        <p:spPr bwMode="auto">
          <a:xfrm>
            <a:off x="2836863" y="4017963"/>
            <a:ext cx="1031875" cy="639762"/>
          </a:xfrm>
          <a:prstGeom prst="rect">
            <a:avLst/>
          </a:prstGeom>
          <a:solidFill>
            <a:srgbClr val="FFFF99"/>
          </a:solidFill>
          <a:ln w="9525">
            <a:solidFill>
              <a:schemeClr val="tx1"/>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确定</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特定功能</a:t>
            </a:r>
          </a:p>
        </p:txBody>
      </p:sp>
      <p:sp>
        <p:nvSpPr>
          <p:cNvPr id="65553" name="Rectangle 17"/>
          <p:cNvSpPr>
            <a:spLocks noChangeArrowheads="1"/>
          </p:cNvSpPr>
          <p:nvPr/>
        </p:nvSpPr>
        <p:spPr bwMode="auto">
          <a:xfrm>
            <a:off x="3917950" y="4017963"/>
            <a:ext cx="1438275" cy="639762"/>
          </a:xfrm>
          <a:prstGeom prst="rect">
            <a:avLst/>
          </a:prstGeom>
          <a:solidFill>
            <a:srgbClr val="FFFF99"/>
          </a:solidFill>
          <a:ln w="9525">
            <a:solidFill>
              <a:schemeClr val="tx1"/>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定义风险及</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风险管理方法</a:t>
            </a:r>
          </a:p>
        </p:txBody>
      </p:sp>
      <p:sp>
        <p:nvSpPr>
          <p:cNvPr id="65554" name="Rectangle 18"/>
          <p:cNvSpPr>
            <a:spLocks noChangeArrowheads="1"/>
          </p:cNvSpPr>
          <p:nvPr/>
        </p:nvSpPr>
        <p:spPr bwMode="auto">
          <a:xfrm>
            <a:off x="6280150" y="3103563"/>
            <a:ext cx="885825" cy="346075"/>
          </a:xfrm>
          <a:prstGeom prst="rect">
            <a:avLst/>
          </a:prstGeom>
          <a:solidFill>
            <a:srgbClr val="D5E884"/>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en-US" altLang="zh-CN" sz="1600">
                <a:solidFill>
                  <a:srgbClr val="C00000"/>
                </a:solidFill>
                <a:ea typeface="宋体" panose="02010600030101010101" pitchFamily="2" charset="-122"/>
              </a:rPr>
              <a:t>  </a:t>
            </a:r>
            <a:r>
              <a:rPr kumimoji="0" lang="zh-CN" altLang="en-US" sz="1600">
                <a:solidFill>
                  <a:srgbClr val="C00000"/>
                </a:solidFill>
                <a:ea typeface="宋体" panose="02010600030101010101" pitchFamily="2" charset="-122"/>
              </a:rPr>
              <a:t>维  护 </a:t>
            </a:r>
          </a:p>
        </p:txBody>
      </p:sp>
      <p:sp>
        <p:nvSpPr>
          <p:cNvPr id="65555" name="Rectangle 19"/>
          <p:cNvSpPr>
            <a:spLocks noChangeArrowheads="1"/>
          </p:cNvSpPr>
          <p:nvPr/>
        </p:nvSpPr>
        <p:spPr bwMode="auto">
          <a:xfrm>
            <a:off x="5418138" y="4017963"/>
            <a:ext cx="1031875" cy="639762"/>
          </a:xfrm>
          <a:prstGeom prst="rect">
            <a:avLst/>
          </a:prstGeom>
          <a:solidFill>
            <a:srgbClr val="FFFF99"/>
          </a:solidFill>
          <a:ln w="9525">
            <a:solidFill>
              <a:schemeClr val="tx1"/>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制定</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项目计划</a:t>
            </a:r>
          </a:p>
        </p:txBody>
      </p:sp>
      <p:sp>
        <p:nvSpPr>
          <p:cNvPr id="65556" name="Rectangle 20"/>
          <p:cNvSpPr>
            <a:spLocks noChangeArrowheads="1"/>
          </p:cNvSpPr>
          <p:nvPr/>
        </p:nvSpPr>
        <p:spPr bwMode="auto">
          <a:xfrm>
            <a:off x="6508750" y="4027488"/>
            <a:ext cx="1108075" cy="639762"/>
          </a:xfrm>
          <a:prstGeom prst="rect">
            <a:avLst/>
          </a:prstGeom>
          <a:solidFill>
            <a:srgbClr val="FFFF99"/>
          </a:solidFill>
          <a:ln w="9525">
            <a:solidFill>
              <a:schemeClr val="tx1"/>
            </a:solidFill>
            <a:miter lim="800000"/>
            <a:headEnd/>
            <a:tailEnd/>
          </a:ln>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组建网站</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开发小组</a:t>
            </a:r>
          </a:p>
        </p:txBody>
      </p:sp>
      <p:sp>
        <p:nvSpPr>
          <p:cNvPr id="65557" name="Rectangle 21"/>
          <p:cNvSpPr>
            <a:spLocks noChangeArrowheads="1"/>
          </p:cNvSpPr>
          <p:nvPr/>
        </p:nvSpPr>
        <p:spPr bwMode="auto">
          <a:xfrm>
            <a:off x="1098550" y="5237163"/>
            <a:ext cx="1006475" cy="639762"/>
          </a:xfrm>
          <a:prstGeom prst="rect">
            <a:avLst/>
          </a:prstGeom>
          <a:solidFill>
            <a:srgbClr val="DDDDDD"/>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确定</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用户要求</a:t>
            </a:r>
          </a:p>
        </p:txBody>
      </p:sp>
      <p:sp>
        <p:nvSpPr>
          <p:cNvPr id="65558" name="Rectangle 22"/>
          <p:cNvSpPr>
            <a:spLocks noChangeArrowheads="1"/>
          </p:cNvSpPr>
          <p:nvPr/>
        </p:nvSpPr>
        <p:spPr bwMode="auto">
          <a:xfrm>
            <a:off x="2282825" y="5227638"/>
            <a:ext cx="1006475" cy="639762"/>
          </a:xfrm>
          <a:prstGeom prst="rect">
            <a:avLst/>
          </a:prstGeom>
          <a:solidFill>
            <a:srgbClr val="DDDDDD"/>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确定</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内容要求</a:t>
            </a:r>
          </a:p>
        </p:txBody>
      </p:sp>
      <p:sp>
        <p:nvSpPr>
          <p:cNvPr id="65559" name="Rectangle 23"/>
          <p:cNvSpPr>
            <a:spLocks noChangeArrowheads="1"/>
          </p:cNvSpPr>
          <p:nvPr/>
        </p:nvSpPr>
        <p:spPr bwMode="auto">
          <a:xfrm>
            <a:off x="3463925" y="5227638"/>
            <a:ext cx="1006475" cy="639762"/>
          </a:xfrm>
          <a:prstGeom prst="rect">
            <a:avLst/>
          </a:prstGeom>
          <a:solidFill>
            <a:srgbClr val="DDDDDD"/>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确定</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系统要求</a:t>
            </a:r>
          </a:p>
        </p:txBody>
      </p:sp>
      <p:sp>
        <p:nvSpPr>
          <p:cNvPr id="65560" name="Rectangle 24"/>
          <p:cNvSpPr>
            <a:spLocks noChangeArrowheads="1"/>
          </p:cNvSpPr>
          <p:nvPr/>
        </p:nvSpPr>
        <p:spPr bwMode="auto">
          <a:xfrm>
            <a:off x="4632325" y="5227638"/>
            <a:ext cx="1412875" cy="639762"/>
          </a:xfrm>
          <a:prstGeom prst="rect">
            <a:avLst/>
          </a:prstGeom>
          <a:solidFill>
            <a:srgbClr val="DDDDDD"/>
          </a:solidFill>
          <a:ln w="9525">
            <a:solidFill>
              <a:schemeClr val="tx1"/>
            </a:solidFill>
            <a:miter lim="800000"/>
            <a:headEnd/>
            <a:tailEnd/>
          </a:ln>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buClr>
                <a:schemeClr val="tx1"/>
              </a:buClr>
              <a:buSzPct val="75000"/>
              <a:buFontTx/>
              <a:buNone/>
            </a:pPr>
            <a:r>
              <a:rPr kumimoji="0" lang="zh-CN" altLang="en-US" sz="1600">
                <a:solidFill>
                  <a:srgbClr val="C00000"/>
                </a:solidFill>
                <a:ea typeface="宋体" panose="02010600030101010101" pitchFamily="2" charset="-122"/>
              </a:rPr>
              <a:t>确定服务器</a:t>
            </a:r>
          </a:p>
          <a:p>
            <a:pPr algn="ctr" eaLnBrk="1" hangingPunct="1">
              <a:buClr>
                <a:schemeClr val="tx1"/>
              </a:buClr>
              <a:buSzPct val="75000"/>
              <a:buFontTx/>
              <a:buNone/>
            </a:pPr>
            <a:r>
              <a:rPr kumimoji="0" lang="zh-CN" altLang="en-US" sz="1600">
                <a:solidFill>
                  <a:srgbClr val="C00000"/>
                </a:solidFill>
                <a:ea typeface="宋体" panose="02010600030101010101" pitchFamily="2" charset="-122"/>
              </a:rPr>
              <a:t>所有者的要求</a:t>
            </a:r>
          </a:p>
        </p:txBody>
      </p:sp>
      <p:sp>
        <p:nvSpPr>
          <p:cNvPr id="65561" name="Line 25"/>
          <p:cNvSpPr>
            <a:spLocks noChangeShapeType="1"/>
          </p:cNvSpPr>
          <p:nvPr/>
        </p:nvSpPr>
        <p:spPr bwMode="auto">
          <a:xfrm>
            <a:off x="4298950" y="28749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2" name="Line 26"/>
          <p:cNvSpPr>
            <a:spLocks noChangeShapeType="1"/>
          </p:cNvSpPr>
          <p:nvPr/>
        </p:nvSpPr>
        <p:spPr bwMode="auto">
          <a:xfrm>
            <a:off x="5518150" y="28749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3" name="Line 27"/>
          <p:cNvSpPr>
            <a:spLocks noChangeShapeType="1"/>
          </p:cNvSpPr>
          <p:nvPr/>
        </p:nvSpPr>
        <p:spPr bwMode="auto">
          <a:xfrm>
            <a:off x="1403350" y="3789363"/>
            <a:ext cx="533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4" name="Line 28"/>
          <p:cNvSpPr>
            <a:spLocks noChangeShapeType="1"/>
          </p:cNvSpPr>
          <p:nvPr/>
        </p:nvSpPr>
        <p:spPr bwMode="auto">
          <a:xfrm>
            <a:off x="1784350" y="3484563"/>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5" name="Line 29"/>
          <p:cNvSpPr>
            <a:spLocks noChangeShapeType="1"/>
          </p:cNvSpPr>
          <p:nvPr/>
        </p:nvSpPr>
        <p:spPr bwMode="auto">
          <a:xfrm>
            <a:off x="14033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6" name="Line 30"/>
          <p:cNvSpPr>
            <a:spLocks noChangeShapeType="1"/>
          </p:cNvSpPr>
          <p:nvPr/>
        </p:nvSpPr>
        <p:spPr bwMode="auto">
          <a:xfrm>
            <a:off x="23177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7" name="Line 31"/>
          <p:cNvSpPr>
            <a:spLocks noChangeShapeType="1"/>
          </p:cNvSpPr>
          <p:nvPr/>
        </p:nvSpPr>
        <p:spPr bwMode="auto">
          <a:xfrm>
            <a:off x="58991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8" name="Line 32"/>
          <p:cNvSpPr>
            <a:spLocks noChangeShapeType="1"/>
          </p:cNvSpPr>
          <p:nvPr/>
        </p:nvSpPr>
        <p:spPr bwMode="auto">
          <a:xfrm>
            <a:off x="33083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9" name="Line 33"/>
          <p:cNvSpPr>
            <a:spLocks noChangeShapeType="1"/>
          </p:cNvSpPr>
          <p:nvPr/>
        </p:nvSpPr>
        <p:spPr bwMode="auto">
          <a:xfrm>
            <a:off x="45275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0" name="Line 34"/>
          <p:cNvSpPr>
            <a:spLocks noChangeShapeType="1"/>
          </p:cNvSpPr>
          <p:nvPr/>
        </p:nvSpPr>
        <p:spPr bwMode="auto">
          <a:xfrm>
            <a:off x="6737350" y="37893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1" name="Line 35"/>
          <p:cNvSpPr>
            <a:spLocks noChangeShapeType="1"/>
          </p:cNvSpPr>
          <p:nvPr/>
        </p:nvSpPr>
        <p:spPr bwMode="auto">
          <a:xfrm>
            <a:off x="1327150" y="5008563"/>
            <a:ext cx="396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2" name="Line 36"/>
          <p:cNvSpPr>
            <a:spLocks noChangeShapeType="1"/>
          </p:cNvSpPr>
          <p:nvPr/>
        </p:nvSpPr>
        <p:spPr bwMode="auto">
          <a:xfrm>
            <a:off x="2317750" y="4703763"/>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3" name="Line 37"/>
          <p:cNvSpPr>
            <a:spLocks noChangeShapeType="1"/>
          </p:cNvSpPr>
          <p:nvPr/>
        </p:nvSpPr>
        <p:spPr bwMode="auto">
          <a:xfrm>
            <a:off x="1327150" y="50085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4" name="Line 38"/>
          <p:cNvSpPr>
            <a:spLocks noChangeShapeType="1"/>
          </p:cNvSpPr>
          <p:nvPr/>
        </p:nvSpPr>
        <p:spPr bwMode="auto">
          <a:xfrm>
            <a:off x="2774950" y="50085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5" name="Line 39"/>
          <p:cNvSpPr>
            <a:spLocks noChangeShapeType="1"/>
          </p:cNvSpPr>
          <p:nvPr/>
        </p:nvSpPr>
        <p:spPr bwMode="auto">
          <a:xfrm>
            <a:off x="3994150" y="50085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6" name="Line 40"/>
          <p:cNvSpPr>
            <a:spLocks noChangeShapeType="1"/>
          </p:cNvSpPr>
          <p:nvPr/>
        </p:nvSpPr>
        <p:spPr bwMode="auto">
          <a:xfrm>
            <a:off x="5289550" y="500856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7" name="矩形 42"/>
          <p:cNvSpPr>
            <a:spLocks noChangeArrowheads="1"/>
          </p:cNvSpPr>
          <p:nvPr/>
        </p:nvSpPr>
        <p:spPr bwMode="auto">
          <a:xfrm>
            <a:off x="6643688" y="2714625"/>
            <a:ext cx="19542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3800">
                <a:solidFill>
                  <a:srgbClr val="FF0000"/>
                </a:solidFill>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35883" name="Ink 43"/>
              <p14:cNvContentPartPr>
                <a14:cpLocks xmlns:a14="http://schemas.microsoft.com/office/drawing/2010/main" noRot="1" noChangeAspect="1" noEditPoints="1" noChangeArrowheads="1" noChangeShapeType="1"/>
              </p14:cNvContentPartPr>
              <p14:nvPr/>
            </p14:nvContentPartPr>
            <p14:xfrm>
              <a:off x="965200" y="1928813"/>
              <a:ext cx="1490663" cy="9525"/>
            </p14:xfrm>
          </p:contentPart>
        </mc:Choice>
        <mc:Fallback xmlns="">
          <p:pic>
            <p:nvPicPr>
              <p:cNvPr id="35883" name="Ink 43"/>
              <p:cNvPicPr>
                <a:picLocks noRot="1" noChangeAspect="1" noEditPoints="1" noChangeArrowheads="1" noChangeShapeType="1"/>
              </p:cNvPicPr>
              <p:nvPr/>
            </p:nvPicPr>
            <p:blipFill>
              <a:blip r:embed="rId6"/>
              <a:stretch>
                <a:fillRect/>
              </a:stretch>
            </p:blipFill>
            <p:spPr>
              <a:xfrm>
                <a:off x="936762" y="1654320"/>
                <a:ext cx="1547539" cy="558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884" name="Ink 44"/>
              <p14:cNvContentPartPr>
                <a14:cpLocks xmlns:a14="http://schemas.microsoft.com/office/drawing/2010/main" noRot="1" noChangeAspect="1" noEditPoints="1" noChangeArrowheads="1" noChangeShapeType="1"/>
              </p14:cNvContentPartPr>
              <p14:nvPr/>
            </p14:nvContentPartPr>
            <p14:xfrm>
              <a:off x="1465263" y="1893888"/>
              <a:ext cx="884237" cy="61912"/>
            </p14:xfrm>
          </p:contentPart>
        </mc:Choice>
        <mc:Fallback xmlns="">
          <p:pic>
            <p:nvPicPr>
              <p:cNvPr id="35884" name="Ink 44"/>
              <p:cNvPicPr>
                <a:picLocks noRot="1" noChangeAspect="1" noEditPoints="1" noChangeArrowheads="1" noChangeShapeType="1"/>
              </p:cNvPicPr>
              <p:nvPr/>
            </p:nvPicPr>
            <p:blipFill>
              <a:blip r:embed="rId8"/>
              <a:stretch>
                <a:fillRect/>
              </a:stretch>
            </p:blipFill>
            <p:spPr>
              <a:xfrm>
                <a:off x="1436821" y="1779423"/>
                <a:ext cx="941122" cy="29048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885" name="Ink 45"/>
              <p14:cNvContentPartPr>
                <a14:cpLocks xmlns:a14="http://schemas.microsoft.com/office/drawing/2010/main" noRot="1" noChangeAspect="1" noEditPoints="1" noChangeArrowheads="1" noChangeShapeType="1"/>
              </p14:cNvContentPartPr>
              <p14:nvPr/>
            </p14:nvContentPartPr>
            <p14:xfrm>
              <a:off x="2357438" y="1911350"/>
              <a:ext cx="88900" cy="17463"/>
            </p14:xfrm>
          </p:contentPart>
        </mc:Choice>
        <mc:Fallback xmlns="">
          <p:pic>
            <p:nvPicPr>
              <p:cNvPr id="35885" name="Ink 45"/>
              <p:cNvPicPr>
                <a:picLocks noRot="1" noChangeAspect="1" noEditPoints="1" noChangeArrowheads="1" noChangeShapeType="1"/>
              </p:cNvPicPr>
              <p:nvPr/>
            </p:nvPicPr>
            <p:blipFill>
              <a:blip r:embed="rId10"/>
              <a:stretch>
                <a:fillRect/>
              </a:stretch>
            </p:blipFill>
            <p:spPr>
              <a:xfrm>
                <a:off x="2329004" y="1798375"/>
                <a:ext cx="145767" cy="243413"/>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7899"/>
    </mc:Choice>
    <mc:Fallback xmlns="">
      <p:transition spd="slow" advTm="789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28600" y="0"/>
            <a:ext cx="8915400" cy="692150"/>
          </a:xfrm>
        </p:spPr>
        <p:txBody>
          <a:bodyPr/>
          <a:lstStyle/>
          <a:p>
            <a:pPr eaLnBrk="1" hangingPunct="1">
              <a:defRPr/>
            </a:pPr>
            <a:r>
              <a:rPr lang="en-US" altLang="zh-CN"/>
              <a:t>WBS</a:t>
            </a:r>
            <a:r>
              <a:rPr lang="zh-CN" altLang="en-US"/>
              <a:t>示例：以阶段为第一层</a:t>
            </a:r>
          </a:p>
        </p:txBody>
      </p:sp>
      <p:sp>
        <p:nvSpPr>
          <p:cNvPr id="67587" name="Rectangle 3"/>
          <p:cNvSpPr>
            <a:spLocks noChangeArrowheads="1"/>
          </p:cNvSpPr>
          <p:nvPr/>
        </p:nvSpPr>
        <p:spPr bwMode="blackWhite">
          <a:xfrm>
            <a:off x="3233738" y="1171575"/>
            <a:ext cx="1795462" cy="6604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软件产品发行</a:t>
            </a:r>
          </a:p>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版本</a:t>
            </a:r>
            <a:r>
              <a:rPr kumimoji="0" lang="en-US" altLang="zh-CN" sz="1600">
                <a:solidFill>
                  <a:schemeClr val="bg1"/>
                </a:solidFill>
                <a:ea typeface="宋体" panose="02010600030101010101" pitchFamily="2" charset="-122"/>
                <a:cs typeface="Arial" panose="020B0604020202020204" pitchFamily="34" charset="0"/>
              </a:rPr>
              <a:t>5.0</a:t>
            </a:r>
          </a:p>
        </p:txBody>
      </p:sp>
      <p:sp>
        <p:nvSpPr>
          <p:cNvPr id="67588" name="Rectangle 4"/>
          <p:cNvSpPr>
            <a:spLocks noChangeArrowheads="1"/>
          </p:cNvSpPr>
          <p:nvPr/>
        </p:nvSpPr>
        <p:spPr bwMode="blackWhite">
          <a:xfrm>
            <a:off x="322263" y="2532063"/>
            <a:ext cx="126365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项目管理</a:t>
            </a:r>
          </a:p>
        </p:txBody>
      </p:sp>
      <p:sp>
        <p:nvSpPr>
          <p:cNvPr id="67589" name="Rectangle 5"/>
          <p:cNvSpPr>
            <a:spLocks noChangeArrowheads="1"/>
          </p:cNvSpPr>
          <p:nvPr/>
        </p:nvSpPr>
        <p:spPr bwMode="blackWhite">
          <a:xfrm>
            <a:off x="1889125" y="2532063"/>
            <a:ext cx="126365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项目需求</a:t>
            </a:r>
          </a:p>
        </p:txBody>
      </p:sp>
      <p:sp>
        <p:nvSpPr>
          <p:cNvPr id="67590" name="Rectangle 6"/>
          <p:cNvSpPr>
            <a:spLocks noChangeArrowheads="1"/>
          </p:cNvSpPr>
          <p:nvPr/>
        </p:nvSpPr>
        <p:spPr bwMode="blackWhite">
          <a:xfrm>
            <a:off x="3689350" y="2532063"/>
            <a:ext cx="126365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详细设计</a:t>
            </a:r>
          </a:p>
        </p:txBody>
      </p:sp>
      <p:sp>
        <p:nvSpPr>
          <p:cNvPr id="67591" name="Rectangle 7"/>
          <p:cNvSpPr>
            <a:spLocks noChangeArrowheads="1"/>
          </p:cNvSpPr>
          <p:nvPr/>
        </p:nvSpPr>
        <p:spPr bwMode="blackWhite">
          <a:xfrm>
            <a:off x="5213350" y="2532063"/>
            <a:ext cx="126365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构建</a:t>
            </a:r>
          </a:p>
        </p:txBody>
      </p:sp>
      <p:sp>
        <p:nvSpPr>
          <p:cNvPr id="67592" name="Line 8"/>
          <p:cNvSpPr>
            <a:spLocks noChangeShapeType="1"/>
          </p:cNvSpPr>
          <p:nvPr/>
        </p:nvSpPr>
        <p:spPr bwMode="auto">
          <a:xfrm>
            <a:off x="1022350" y="2154238"/>
            <a:ext cx="6292850" cy="79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3" name="Line 9"/>
          <p:cNvSpPr>
            <a:spLocks noChangeShapeType="1"/>
          </p:cNvSpPr>
          <p:nvPr/>
        </p:nvSpPr>
        <p:spPr bwMode="auto">
          <a:xfrm>
            <a:off x="1022350" y="2154238"/>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4" name="Line 10"/>
          <p:cNvSpPr>
            <a:spLocks noChangeShapeType="1"/>
          </p:cNvSpPr>
          <p:nvPr/>
        </p:nvSpPr>
        <p:spPr bwMode="auto">
          <a:xfrm>
            <a:off x="2447925" y="2154238"/>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5" name="Line 11"/>
          <p:cNvSpPr>
            <a:spLocks noChangeShapeType="1"/>
          </p:cNvSpPr>
          <p:nvPr/>
        </p:nvSpPr>
        <p:spPr bwMode="auto">
          <a:xfrm>
            <a:off x="4114800" y="2154238"/>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6" name="Line 12"/>
          <p:cNvSpPr>
            <a:spLocks noChangeShapeType="1"/>
          </p:cNvSpPr>
          <p:nvPr/>
        </p:nvSpPr>
        <p:spPr bwMode="auto">
          <a:xfrm>
            <a:off x="5867400" y="2154238"/>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7" name="Line 13"/>
          <p:cNvSpPr>
            <a:spLocks noChangeShapeType="1"/>
          </p:cNvSpPr>
          <p:nvPr/>
        </p:nvSpPr>
        <p:spPr bwMode="auto">
          <a:xfrm>
            <a:off x="4114800" y="1871663"/>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8" name="Line 14"/>
          <p:cNvSpPr>
            <a:spLocks noChangeShapeType="1"/>
          </p:cNvSpPr>
          <p:nvPr/>
        </p:nvSpPr>
        <p:spPr bwMode="auto">
          <a:xfrm>
            <a:off x="457200" y="3000375"/>
            <a:ext cx="0" cy="2133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9" name="Rectangle 15"/>
          <p:cNvSpPr>
            <a:spLocks noChangeArrowheads="1"/>
          </p:cNvSpPr>
          <p:nvPr/>
        </p:nvSpPr>
        <p:spPr bwMode="blackWhite">
          <a:xfrm>
            <a:off x="6965950" y="2543175"/>
            <a:ext cx="126365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整合测试</a:t>
            </a:r>
          </a:p>
        </p:txBody>
      </p:sp>
      <p:sp>
        <p:nvSpPr>
          <p:cNvPr id="67600" name="Line 16"/>
          <p:cNvSpPr>
            <a:spLocks noChangeShapeType="1"/>
          </p:cNvSpPr>
          <p:nvPr/>
        </p:nvSpPr>
        <p:spPr bwMode="auto">
          <a:xfrm>
            <a:off x="7315200" y="2162175"/>
            <a:ext cx="0" cy="28257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1" name="Line 17"/>
          <p:cNvSpPr>
            <a:spLocks noChangeShapeType="1"/>
          </p:cNvSpPr>
          <p:nvPr/>
        </p:nvSpPr>
        <p:spPr bwMode="auto">
          <a:xfrm>
            <a:off x="457200" y="51339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2" name="Rectangle 18"/>
          <p:cNvSpPr>
            <a:spLocks noChangeArrowheads="1"/>
          </p:cNvSpPr>
          <p:nvPr/>
        </p:nvSpPr>
        <p:spPr bwMode="blackWhite">
          <a:xfrm>
            <a:off x="762000" y="49307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管理</a:t>
            </a:r>
          </a:p>
        </p:txBody>
      </p:sp>
      <p:sp>
        <p:nvSpPr>
          <p:cNvPr id="67603" name="Line 19"/>
          <p:cNvSpPr>
            <a:spLocks noChangeShapeType="1"/>
          </p:cNvSpPr>
          <p:nvPr/>
        </p:nvSpPr>
        <p:spPr bwMode="auto">
          <a:xfrm>
            <a:off x="457200" y="43465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4" name="Rectangle 20"/>
          <p:cNvSpPr>
            <a:spLocks noChangeArrowheads="1"/>
          </p:cNvSpPr>
          <p:nvPr/>
        </p:nvSpPr>
        <p:spPr bwMode="blackWhite">
          <a:xfrm>
            <a:off x="762000" y="41433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会议</a:t>
            </a:r>
          </a:p>
        </p:txBody>
      </p:sp>
      <p:sp>
        <p:nvSpPr>
          <p:cNvPr id="67605" name="Line 21"/>
          <p:cNvSpPr>
            <a:spLocks noChangeShapeType="1"/>
          </p:cNvSpPr>
          <p:nvPr/>
        </p:nvSpPr>
        <p:spPr bwMode="auto">
          <a:xfrm>
            <a:off x="457200" y="36607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6" name="Rectangle 22"/>
          <p:cNvSpPr>
            <a:spLocks noChangeArrowheads="1"/>
          </p:cNvSpPr>
          <p:nvPr/>
        </p:nvSpPr>
        <p:spPr bwMode="blackWhite">
          <a:xfrm>
            <a:off x="762000" y="34575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规划</a:t>
            </a:r>
          </a:p>
        </p:txBody>
      </p:sp>
      <p:sp>
        <p:nvSpPr>
          <p:cNvPr id="67607" name="Line 23"/>
          <p:cNvSpPr>
            <a:spLocks noChangeShapeType="1"/>
          </p:cNvSpPr>
          <p:nvPr/>
        </p:nvSpPr>
        <p:spPr bwMode="auto">
          <a:xfrm>
            <a:off x="2057400" y="51339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8" name="Rectangle 24"/>
          <p:cNvSpPr>
            <a:spLocks noChangeArrowheads="1"/>
          </p:cNvSpPr>
          <p:nvPr/>
        </p:nvSpPr>
        <p:spPr bwMode="blackWhite">
          <a:xfrm>
            <a:off x="2362200" y="49307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培训资料</a:t>
            </a:r>
          </a:p>
        </p:txBody>
      </p:sp>
      <p:sp>
        <p:nvSpPr>
          <p:cNvPr id="67609" name="Line 25"/>
          <p:cNvSpPr>
            <a:spLocks noChangeShapeType="1"/>
          </p:cNvSpPr>
          <p:nvPr/>
        </p:nvSpPr>
        <p:spPr bwMode="auto">
          <a:xfrm>
            <a:off x="2057400" y="43465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0" name="Rectangle 26"/>
          <p:cNvSpPr>
            <a:spLocks noChangeArrowheads="1"/>
          </p:cNvSpPr>
          <p:nvPr/>
        </p:nvSpPr>
        <p:spPr bwMode="blackWhite">
          <a:xfrm>
            <a:off x="2362200" y="41433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用户文档</a:t>
            </a:r>
          </a:p>
        </p:txBody>
      </p:sp>
      <p:sp>
        <p:nvSpPr>
          <p:cNvPr id="67611" name="Line 27"/>
          <p:cNvSpPr>
            <a:spLocks noChangeShapeType="1"/>
          </p:cNvSpPr>
          <p:nvPr/>
        </p:nvSpPr>
        <p:spPr bwMode="auto">
          <a:xfrm>
            <a:off x="2057400" y="36607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2" name="Rectangle 28"/>
          <p:cNvSpPr>
            <a:spLocks noChangeArrowheads="1"/>
          </p:cNvSpPr>
          <p:nvPr/>
        </p:nvSpPr>
        <p:spPr bwMode="blackWhite">
          <a:xfrm>
            <a:off x="2362200" y="34575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软件</a:t>
            </a:r>
          </a:p>
        </p:txBody>
      </p:sp>
      <p:sp>
        <p:nvSpPr>
          <p:cNvPr id="67613" name="Line 29"/>
          <p:cNvSpPr>
            <a:spLocks noChangeShapeType="1"/>
          </p:cNvSpPr>
          <p:nvPr/>
        </p:nvSpPr>
        <p:spPr bwMode="auto">
          <a:xfrm>
            <a:off x="2057400" y="3000375"/>
            <a:ext cx="0" cy="2133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4" name="Line 30"/>
          <p:cNvSpPr>
            <a:spLocks noChangeShapeType="1"/>
          </p:cNvSpPr>
          <p:nvPr/>
        </p:nvSpPr>
        <p:spPr bwMode="auto">
          <a:xfrm>
            <a:off x="3810000" y="51339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5" name="Rectangle 31"/>
          <p:cNvSpPr>
            <a:spLocks noChangeArrowheads="1"/>
          </p:cNvSpPr>
          <p:nvPr/>
        </p:nvSpPr>
        <p:spPr bwMode="blackWhite">
          <a:xfrm>
            <a:off x="4114800" y="49307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培训资料</a:t>
            </a:r>
          </a:p>
        </p:txBody>
      </p:sp>
      <p:sp>
        <p:nvSpPr>
          <p:cNvPr id="67616" name="Line 32"/>
          <p:cNvSpPr>
            <a:spLocks noChangeShapeType="1"/>
          </p:cNvSpPr>
          <p:nvPr/>
        </p:nvSpPr>
        <p:spPr bwMode="auto">
          <a:xfrm>
            <a:off x="3810000" y="43465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7" name="Rectangle 33"/>
          <p:cNvSpPr>
            <a:spLocks noChangeArrowheads="1"/>
          </p:cNvSpPr>
          <p:nvPr/>
        </p:nvSpPr>
        <p:spPr bwMode="blackWhite">
          <a:xfrm>
            <a:off x="4114800" y="41433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用户文件</a:t>
            </a:r>
          </a:p>
        </p:txBody>
      </p:sp>
      <p:sp>
        <p:nvSpPr>
          <p:cNvPr id="67618" name="Line 34"/>
          <p:cNvSpPr>
            <a:spLocks noChangeShapeType="1"/>
          </p:cNvSpPr>
          <p:nvPr/>
        </p:nvSpPr>
        <p:spPr bwMode="auto">
          <a:xfrm>
            <a:off x="3810000" y="36607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9" name="Rectangle 35"/>
          <p:cNvSpPr>
            <a:spLocks noChangeArrowheads="1"/>
          </p:cNvSpPr>
          <p:nvPr/>
        </p:nvSpPr>
        <p:spPr bwMode="blackWhite">
          <a:xfrm>
            <a:off x="4114800" y="34575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软件</a:t>
            </a:r>
          </a:p>
        </p:txBody>
      </p:sp>
      <p:sp>
        <p:nvSpPr>
          <p:cNvPr id="67620" name="Line 36"/>
          <p:cNvSpPr>
            <a:spLocks noChangeShapeType="1"/>
          </p:cNvSpPr>
          <p:nvPr/>
        </p:nvSpPr>
        <p:spPr bwMode="auto">
          <a:xfrm>
            <a:off x="3810000" y="3000375"/>
            <a:ext cx="0" cy="2133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1" name="Line 37"/>
          <p:cNvSpPr>
            <a:spLocks noChangeShapeType="1"/>
          </p:cNvSpPr>
          <p:nvPr/>
        </p:nvSpPr>
        <p:spPr bwMode="auto">
          <a:xfrm>
            <a:off x="5486400" y="51339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2" name="Rectangle 38"/>
          <p:cNvSpPr>
            <a:spLocks noChangeArrowheads="1"/>
          </p:cNvSpPr>
          <p:nvPr/>
        </p:nvSpPr>
        <p:spPr bwMode="blackWhite">
          <a:xfrm>
            <a:off x="5791200" y="49307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培训资料</a:t>
            </a:r>
          </a:p>
        </p:txBody>
      </p:sp>
      <p:sp>
        <p:nvSpPr>
          <p:cNvPr id="67623" name="Line 39"/>
          <p:cNvSpPr>
            <a:spLocks noChangeShapeType="1"/>
          </p:cNvSpPr>
          <p:nvPr/>
        </p:nvSpPr>
        <p:spPr bwMode="auto">
          <a:xfrm>
            <a:off x="5486400" y="43465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4" name="Rectangle 40"/>
          <p:cNvSpPr>
            <a:spLocks noChangeArrowheads="1"/>
          </p:cNvSpPr>
          <p:nvPr/>
        </p:nvSpPr>
        <p:spPr bwMode="blackWhite">
          <a:xfrm>
            <a:off x="5791200" y="41433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用户文件</a:t>
            </a:r>
          </a:p>
        </p:txBody>
      </p:sp>
      <p:sp>
        <p:nvSpPr>
          <p:cNvPr id="67625" name="Line 41"/>
          <p:cNvSpPr>
            <a:spLocks noChangeShapeType="1"/>
          </p:cNvSpPr>
          <p:nvPr/>
        </p:nvSpPr>
        <p:spPr bwMode="auto">
          <a:xfrm>
            <a:off x="5486400" y="36607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6" name="Rectangle 42"/>
          <p:cNvSpPr>
            <a:spLocks noChangeArrowheads="1"/>
          </p:cNvSpPr>
          <p:nvPr/>
        </p:nvSpPr>
        <p:spPr bwMode="blackWhite">
          <a:xfrm>
            <a:off x="5791200" y="34575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软件</a:t>
            </a:r>
          </a:p>
        </p:txBody>
      </p:sp>
      <p:sp>
        <p:nvSpPr>
          <p:cNvPr id="67627" name="Line 43"/>
          <p:cNvSpPr>
            <a:spLocks noChangeShapeType="1"/>
          </p:cNvSpPr>
          <p:nvPr/>
        </p:nvSpPr>
        <p:spPr bwMode="auto">
          <a:xfrm>
            <a:off x="5486400" y="3000375"/>
            <a:ext cx="0" cy="2133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8" name="Line 44"/>
          <p:cNvSpPr>
            <a:spLocks noChangeShapeType="1"/>
          </p:cNvSpPr>
          <p:nvPr/>
        </p:nvSpPr>
        <p:spPr bwMode="auto">
          <a:xfrm>
            <a:off x="7086600" y="51339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9" name="Rectangle 45"/>
          <p:cNvSpPr>
            <a:spLocks noChangeArrowheads="1"/>
          </p:cNvSpPr>
          <p:nvPr/>
        </p:nvSpPr>
        <p:spPr bwMode="blackWhite">
          <a:xfrm>
            <a:off x="7391400" y="49307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培训资料</a:t>
            </a:r>
          </a:p>
        </p:txBody>
      </p:sp>
      <p:sp>
        <p:nvSpPr>
          <p:cNvPr id="67630" name="Line 46"/>
          <p:cNvSpPr>
            <a:spLocks noChangeShapeType="1"/>
          </p:cNvSpPr>
          <p:nvPr/>
        </p:nvSpPr>
        <p:spPr bwMode="auto">
          <a:xfrm>
            <a:off x="7086600" y="43465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1" name="Rectangle 47"/>
          <p:cNvSpPr>
            <a:spLocks noChangeArrowheads="1"/>
          </p:cNvSpPr>
          <p:nvPr/>
        </p:nvSpPr>
        <p:spPr bwMode="blackWhite">
          <a:xfrm>
            <a:off x="7391400" y="41433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用户文件</a:t>
            </a:r>
          </a:p>
        </p:txBody>
      </p:sp>
      <p:sp>
        <p:nvSpPr>
          <p:cNvPr id="67632" name="Line 48"/>
          <p:cNvSpPr>
            <a:spLocks noChangeShapeType="1"/>
          </p:cNvSpPr>
          <p:nvPr/>
        </p:nvSpPr>
        <p:spPr bwMode="auto">
          <a:xfrm>
            <a:off x="7086600" y="3660775"/>
            <a:ext cx="3048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3" name="Rectangle 49"/>
          <p:cNvSpPr>
            <a:spLocks noChangeArrowheads="1"/>
          </p:cNvSpPr>
          <p:nvPr/>
        </p:nvSpPr>
        <p:spPr bwMode="blackWhite">
          <a:xfrm>
            <a:off x="7391400" y="3457575"/>
            <a:ext cx="1143000" cy="431800"/>
          </a:xfrm>
          <a:prstGeom prst="rect">
            <a:avLst/>
          </a:prstGeom>
          <a:solidFill>
            <a:srgbClr val="0000FF"/>
          </a:solidFill>
          <a:ln w="9525">
            <a:miter lim="800000"/>
            <a:headEnd/>
            <a:tailEnd/>
          </a:ln>
          <a:scene3d>
            <a:camera prst="legacyObliqueTopRight"/>
            <a:lightRig rig="legacyFlat2" dir="t"/>
          </a:scene3d>
          <a:sp3d extrusionH="176200" prstMaterial="legacyMatte">
            <a:bevelT w="13500" h="13500" prst="angle"/>
            <a:bevelB w="13500" h="13500" prst="angle"/>
            <a:extrusionClr>
              <a:srgbClr val="0000FF"/>
            </a:extrusionClr>
            <a:contourClr>
              <a:srgbClr val="0000FF"/>
            </a:contourClr>
          </a:sp3d>
        </p:spPr>
        <p:txBody>
          <a:bodyPr lIns="109728" tIns="21308" rIns="21308" bIns="21308">
            <a:flatTx/>
          </a:bodyPr>
          <a:lstStyle>
            <a:lvl1pPr defTabSz="804863">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defTabSz="804863">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defTabSz="804863">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defTabSz="804863">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defTabSz="804863">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defTabSz="804863"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bg1"/>
                </a:solidFill>
                <a:ea typeface="宋体" panose="02010600030101010101" pitchFamily="2" charset="-122"/>
                <a:cs typeface="Arial" panose="020B0604020202020204" pitchFamily="34" charset="0"/>
              </a:rPr>
              <a:t>软件</a:t>
            </a:r>
          </a:p>
        </p:txBody>
      </p:sp>
      <p:sp>
        <p:nvSpPr>
          <p:cNvPr id="67634" name="Line 50"/>
          <p:cNvSpPr>
            <a:spLocks noChangeShapeType="1"/>
          </p:cNvSpPr>
          <p:nvPr/>
        </p:nvSpPr>
        <p:spPr bwMode="auto">
          <a:xfrm>
            <a:off x="7086600" y="3000375"/>
            <a:ext cx="0" cy="2133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5" name="Text Box 51"/>
          <p:cNvSpPr txBox="1">
            <a:spLocks noChangeArrowheads="1"/>
          </p:cNvSpPr>
          <p:nvPr/>
        </p:nvSpPr>
        <p:spPr bwMode="auto">
          <a:xfrm>
            <a:off x="685800" y="5667375"/>
            <a:ext cx="7696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CN" altLang="en-US" sz="2400">
                <a:solidFill>
                  <a:schemeClr val="tx1"/>
                </a:solidFill>
                <a:ea typeface="宋体" panose="02010600030101010101" pitchFamily="2" charset="-122"/>
              </a:rPr>
              <a:t>这个</a:t>
            </a:r>
            <a:r>
              <a:rPr kumimoji="0" lang="en-US" altLang="zh-CN" sz="2400">
                <a:solidFill>
                  <a:schemeClr val="tx1"/>
                </a:solidFill>
                <a:ea typeface="宋体" panose="02010600030101010101" pitchFamily="2" charset="-122"/>
              </a:rPr>
              <a:t>WBS</a:t>
            </a:r>
            <a:r>
              <a:rPr kumimoji="0" lang="zh-CN" altLang="en-US" sz="2400">
                <a:solidFill>
                  <a:schemeClr val="tx1"/>
                </a:solidFill>
                <a:ea typeface="宋体" panose="02010600030101010101" pitchFamily="2" charset="-122"/>
              </a:rPr>
              <a:t>仅作为示例，不代表任何某个具体项目的完整项目范围，也不意味着此类项目仅此一种</a:t>
            </a:r>
            <a:r>
              <a:rPr kumimoji="0" lang="en-US" altLang="zh-CN" sz="2400">
                <a:solidFill>
                  <a:schemeClr val="tx1"/>
                </a:solidFill>
                <a:ea typeface="宋体" panose="02010600030101010101" pitchFamily="2" charset="-122"/>
              </a:rPr>
              <a:t>WBS</a:t>
            </a:r>
            <a:r>
              <a:rPr kumimoji="0" lang="zh-CN" altLang="en-US" sz="2400">
                <a:solidFill>
                  <a:schemeClr val="tx1"/>
                </a:solidFill>
                <a:ea typeface="宋体" panose="02010600030101010101" pitchFamily="2" charset="-122"/>
              </a:rPr>
              <a:t>分解方式</a:t>
            </a:r>
          </a:p>
        </p:txBody>
      </p:sp>
    </p:spTree>
  </p:cSld>
  <p:clrMapOvr>
    <a:masterClrMapping/>
  </p:clrMapOvr>
  <mc:AlternateContent xmlns:mc="http://schemas.openxmlformats.org/markup-compatibility/2006" xmlns:p14="http://schemas.microsoft.com/office/powerpoint/2010/main">
    <mc:Choice Requires="p14">
      <p:transition spd="slow" p14:dur="2000" advTm="56091"/>
    </mc:Choice>
    <mc:Fallback xmlns="">
      <p:transition spd="slow" advTm="5609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altLang="zh-CN"/>
              <a:t> WBS</a:t>
            </a:r>
            <a:r>
              <a:rPr lang="zh-CN" altLang="en-US"/>
              <a:t>的例子</a:t>
            </a:r>
          </a:p>
        </p:txBody>
      </p:sp>
      <p:sp>
        <p:nvSpPr>
          <p:cNvPr id="68611" name="Rectangle 3"/>
          <p:cNvSpPr>
            <a:spLocks noGrp="1" noChangeArrowheads="1"/>
          </p:cNvSpPr>
          <p:nvPr>
            <p:ph type="body" idx="1"/>
          </p:nvPr>
        </p:nvSpPr>
        <p:spPr>
          <a:xfrm>
            <a:off x="523875" y="1052513"/>
            <a:ext cx="8001000" cy="990600"/>
          </a:xfrm>
          <a:noFill/>
        </p:spPr>
        <p:txBody>
          <a:bodyPr/>
          <a:lstStyle/>
          <a:p>
            <a:pPr eaLnBrk="1" hangingPunct="1">
              <a:buFontTx/>
              <a:buNone/>
            </a:pPr>
            <a:r>
              <a:rPr lang="zh-CN" altLang="en-US" sz="2400">
                <a:ea typeface="宋体" panose="02010600030101010101" pitchFamily="2" charset="-122"/>
              </a:rPr>
              <a:t>一个企业内部网项目的工作分解结构的例子</a:t>
            </a:r>
          </a:p>
          <a:p>
            <a:pPr eaLnBrk="1" hangingPunct="1">
              <a:buFontTx/>
              <a:buNone/>
            </a:pPr>
            <a:endParaRPr lang="zh-CN" altLang="en-US" sz="500">
              <a:ea typeface="宋体" panose="02010600030101010101" pitchFamily="2" charset="-122"/>
            </a:endParaRPr>
          </a:p>
          <a:p>
            <a:pPr eaLnBrk="1" hangingPunct="1"/>
            <a:r>
              <a:rPr lang="zh-CN" altLang="en-US" sz="2000">
                <a:ea typeface="宋体" panose="02010600030101010101" pitchFamily="2" charset="-122"/>
              </a:rPr>
              <a:t>表格形式表示的</a:t>
            </a:r>
            <a:r>
              <a:rPr lang="en-US" altLang="zh-CN" sz="2000">
                <a:ea typeface="宋体" panose="02010600030101010101" pitchFamily="2" charset="-122"/>
              </a:rPr>
              <a:t>WBS</a:t>
            </a:r>
          </a:p>
        </p:txBody>
      </p:sp>
      <p:graphicFrame>
        <p:nvGraphicFramePr>
          <p:cNvPr id="560148" name="Group 20"/>
          <p:cNvGraphicFramePr>
            <a:graphicFrameLocks noGrp="1"/>
          </p:cNvGraphicFramePr>
          <p:nvPr/>
        </p:nvGraphicFramePr>
        <p:xfrm>
          <a:off x="1133475" y="2119313"/>
          <a:ext cx="4419600" cy="4091024"/>
        </p:xfrm>
        <a:graphic>
          <a:graphicData uri="http://schemas.openxmlformats.org/drawingml/2006/table">
            <a:tbl>
              <a:tblPr/>
              <a:tblGrid>
                <a:gridCol w="331788">
                  <a:extLst>
                    <a:ext uri="{9D8B030D-6E8A-4147-A177-3AD203B41FA5}">
                      <a16:colId xmlns:a16="http://schemas.microsoft.com/office/drawing/2014/main" val="20000"/>
                    </a:ext>
                  </a:extLst>
                </a:gridCol>
                <a:gridCol w="385762">
                  <a:extLst>
                    <a:ext uri="{9D8B030D-6E8A-4147-A177-3AD203B41FA5}">
                      <a16:colId xmlns:a16="http://schemas.microsoft.com/office/drawing/2014/main" val="20001"/>
                    </a:ext>
                  </a:extLst>
                </a:gridCol>
                <a:gridCol w="3702050">
                  <a:extLst>
                    <a:ext uri="{9D8B030D-6E8A-4147-A177-3AD203B41FA5}">
                      <a16:colId xmlns:a16="http://schemas.microsoft.com/office/drawing/2014/main" val="20002"/>
                    </a:ext>
                  </a:extLst>
                </a:gridCol>
              </a:tblGrid>
              <a:tr h="335240">
                <a:tc gridSpan="3">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1.0 </a:t>
                      </a:r>
                      <a:r>
                        <a:rPr kumimoji="1" lang="zh-CN" altLang="en-US" sz="1600" b="0" i="0" u="none" strike="noStrike" cap="none" normalizeH="0" baseline="0">
                          <a:ln>
                            <a:noFill/>
                          </a:ln>
                          <a:solidFill>
                            <a:schemeClr val="tx1"/>
                          </a:solidFill>
                          <a:effectLst/>
                          <a:latin typeface="Arial" pitchFamily="34" charset="0"/>
                          <a:ea typeface="宋体" pitchFamily="2" charset="-122"/>
                        </a:rPr>
                        <a:t>概念</a:t>
                      </a:r>
                    </a:p>
                  </a:txBody>
                  <a:tcPr marT="45701" marB="45701" horzOverflow="overflow">
                    <a:lnL cap="flat">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27844">
                <a:tc rowSpan="4">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1600" b="0" i="0" u="none" strike="noStrike" cap="none" normalizeH="0" baseline="0">
                        <a:ln>
                          <a:noFill/>
                        </a:ln>
                        <a:solidFill>
                          <a:schemeClr val="tx1"/>
                        </a:solidFill>
                        <a:effectLst/>
                        <a:latin typeface="Arial" pitchFamily="34" charset="0"/>
                        <a:ea typeface="宋体" pitchFamily="2" charset="-122"/>
                      </a:endParaRPr>
                    </a:p>
                  </a:txBody>
                  <a:tcPr marT="45701" marB="45701" horzOverflow="overflow">
                    <a:lnL cap="flat">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1.1 </a:t>
                      </a:r>
                      <a:r>
                        <a:rPr kumimoji="1" lang="zh-CN" altLang="en-US" sz="1600" b="0" i="0" u="none" strike="noStrike" cap="none" normalizeH="0" baseline="0">
                          <a:ln>
                            <a:noFill/>
                          </a:ln>
                          <a:solidFill>
                            <a:schemeClr val="tx1"/>
                          </a:solidFill>
                          <a:effectLst/>
                          <a:latin typeface="Arial" pitchFamily="34" charset="0"/>
                          <a:ea typeface="宋体" pitchFamily="2" charset="-122"/>
                        </a:rPr>
                        <a:t>评价现有系统</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1.2 </a:t>
                      </a:r>
                      <a:r>
                        <a:rPr kumimoji="1" lang="zh-CN" altLang="en-US" sz="1600" b="0" i="0" u="none" strike="noStrike" cap="none" normalizeH="0" baseline="0">
                          <a:ln>
                            <a:noFill/>
                          </a:ln>
                          <a:solidFill>
                            <a:schemeClr val="tx1"/>
                          </a:solidFill>
                          <a:effectLst/>
                          <a:latin typeface="Arial" pitchFamily="34" charset="0"/>
                          <a:ea typeface="宋体" pitchFamily="2" charset="-122"/>
                        </a:rPr>
                        <a:t>确定要求</a:t>
                      </a:r>
                    </a:p>
                  </a:txBody>
                  <a:tcPr marT="45701" marB="45701" horzOverflow="overflow">
                    <a:lnL>
                      <a:noFill/>
                    </a:lnL>
                    <a:lnR cap="flat">
                      <a:noFill/>
                    </a:lnR>
                    <a:lnT>
                      <a:noFill/>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92044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       </a:t>
                      </a:r>
                    </a:p>
                  </a:txBody>
                  <a:tcPr marT="45701" marB="45701"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1.2.1 </a:t>
                      </a:r>
                      <a:r>
                        <a:rPr kumimoji="1" lang="zh-CN" altLang="en-US" sz="1600" b="0" i="0" u="none" strike="noStrike" cap="none" normalizeH="0" baseline="0">
                          <a:ln>
                            <a:noFill/>
                          </a:ln>
                          <a:solidFill>
                            <a:schemeClr val="tx1"/>
                          </a:solidFill>
                          <a:effectLst/>
                          <a:latin typeface="Arial" pitchFamily="34" charset="0"/>
                          <a:ea typeface="宋体" pitchFamily="2" charset="-122"/>
                        </a:rPr>
                        <a:t>确定用户要求</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1.2.2 </a:t>
                      </a:r>
                      <a:r>
                        <a:rPr kumimoji="1" lang="zh-CN" altLang="en-US" sz="1600" b="0" i="0" u="none" strike="noStrike" cap="none" normalizeH="0" baseline="0">
                          <a:ln>
                            <a:noFill/>
                          </a:ln>
                          <a:solidFill>
                            <a:schemeClr val="tx1"/>
                          </a:solidFill>
                          <a:effectLst/>
                          <a:latin typeface="Arial" pitchFamily="34" charset="0"/>
                          <a:ea typeface="宋体" pitchFamily="2" charset="-122"/>
                        </a:rPr>
                        <a:t>确定内容要求</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Times New Roman"/>
                          <a:ea typeface="宋体" pitchFamily="2" charset="-122"/>
                        </a:rPr>
                        <a:t>…</a:t>
                      </a:r>
                      <a:endParaRPr kumimoji="1" lang="en-US" altLang="zh-CN" sz="1600" b="0" i="0" u="none" strike="noStrike" cap="none" normalizeH="0" baseline="0">
                        <a:ln>
                          <a:noFill/>
                        </a:ln>
                        <a:solidFill>
                          <a:schemeClr val="tx1"/>
                        </a:solidFill>
                        <a:effectLst/>
                        <a:latin typeface="Arial" pitchFamily="34" charset="0"/>
                        <a:ea typeface="宋体" pitchFamily="2" charset="-122"/>
                      </a:endParaRPr>
                    </a:p>
                  </a:txBody>
                  <a:tcPr marT="45701" marB="45701" horzOverflow="overflow">
                    <a:lnL w="12700" cap="flat" cmpd="sng" algn="ctr">
                      <a:solidFill>
                        <a:schemeClr val="bg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27844">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1.3 </a:t>
                      </a:r>
                      <a:r>
                        <a:rPr kumimoji="1" lang="zh-CN" altLang="en-US" sz="1600" b="0" i="0" u="none" strike="noStrike" cap="none" normalizeH="0" baseline="0">
                          <a:ln>
                            <a:noFill/>
                          </a:ln>
                          <a:solidFill>
                            <a:schemeClr val="tx1"/>
                          </a:solidFill>
                          <a:effectLst/>
                          <a:latin typeface="Arial" pitchFamily="34" charset="0"/>
                          <a:ea typeface="宋体" pitchFamily="2" charset="-122"/>
                        </a:rPr>
                        <a:t>确定特定功能</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1.4 </a:t>
                      </a:r>
                      <a:r>
                        <a:rPr kumimoji="1" lang="zh-CN" altLang="en-US" sz="1600" b="0" i="0" u="none" strike="noStrike" cap="none" normalizeH="0" baseline="0">
                          <a:ln>
                            <a:noFill/>
                          </a:ln>
                          <a:solidFill>
                            <a:schemeClr val="tx1"/>
                          </a:solidFill>
                          <a:effectLst/>
                          <a:latin typeface="Arial" pitchFamily="34" charset="0"/>
                          <a:ea typeface="宋体" pitchFamily="2" charset="-122"/>
                        </a:rPr>
                        <a:t>定义风险和风险管理办法</a:t>
                      </a:r>
                    </a:p>
                  </a:txBody>
                  <a:tcPr marT="45701" marB="45701" horzOverflow="overflow">
                    <a:lnL>
                      <a:noFill/>
                    </a:lnL>
                    <a:lnR cap="flat">
                      <a:noFill/>
                    </a:lnR>
                    <a:lnT>
                      <a:noFill/>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r h="366558">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Times New Roman"/>
                          <a:ea typeface="宋体" pitchFamily="2" charset="-122"/>
                        </a:rPr>
                        <a:t>…</a:t>
                      </a:r>
                      <a:endParaRPr kumimoji="1" lang="en-US" altLang="zh-CN" sz="1600" b="0" i="0" u="none" strike="noStrike" cap="none" normalizeH="0" baseline="0">
                        <a:ln>
                          <a:noFill/>
                        </a:ln>
                        <a:solidFill>
                          <a:schemeClr val="tx1"/>
                        </a:solidFill>
                        <a:effectLst/>
                        <a:latin typeface="Arial" pitchFamily="34" charset="0"/>
                        <a:ea typeface="宋体" pitchFamily="2" charset="-122"/>
                      </a:endParaRPr>
                    </a:p>
                  </a:txBody>
                  <a:tcPr marT="45701" marB="45701" horzOverflow="overflow">
                    <a:lnL>
                      <a:noFill/>
                    </a:lnL>
                    <a:lnR cap="flat">
                      <a:noFill/>
                    </a:lnR>
                    <a:lnT>
                      <a:noFill/>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4"/>
                  </a:ext>
                </a:extLst>
              </a:tr>
              <a:tr h="1213053">
                <a:tc gridSpan="3">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2.0 </a:t>
                      </a:r>
                      <a:r>
                        <a:rPr kumimoji="1" lang="zh-CN" altLang="en-US" sz="1600" b="0" i="0" u="none" strike="noStrike" cap="none" normalizeH="0" baseline="0">
                          <a:ln>
                            <a:noFill/>
                          </a:ln>
                          <a:solidFill>
                            <a:schemeClr val="tx1"/>
                          </a:solidFill>
                          <a:effectLst/>
                          <a:latin typeface="Arial" pitchFamily="34" charset="0"/>
                          <a:ea typeface="宋体" pitchFamily="2" charset="-122"/>
                        </a:rPr>
                        <a:t>站点设计</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3.0 </a:t>
                      </a:r>
                      <a:r>
                        <a:rPr kumimoji="1" lang="zh-CN" altLang="en-US" sz="1600" b="0" i="0" u="none" strike="noStrike" cap="none" normalizeH="0" baseline="0">
                          <a:ln>
                            <a:noFill/>
                          </a:ln>
                          <a:solidFill>
                            <a:schemeClr val="tx1"/>
                          </a:solidFill>
                          <a:effectLst/>
                          <a:latin typeface="Arial" pitchFamily="34" charset="0"/>
                          <a:ea typeface="宋体" pitchFamily="2" charset="-122"/>
                        </a:rPr>
                        <a:t>站点开发</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4.0 </a:t>
                      </a:r>
                      <a:r>
                        <a:rPr kumimoji="1" lang="zh-CN" altLang="en-US" sz="1600" b="0" i="0" u="none" strike="noStrike" cap="none" normalizeH="0" baseline="0">
                          <a:ln>
                            <a:noFill/>
                          </a:ln>
                          <a:solidFill>
                            <a:schemeClr val="tx1"/>
                          </a:solidFill>
                          <a:effectLst/>
                          <a:latin typeface="Arial" pitchFamily="34" charset="0"/>
                          <a:ea typeface="宋体" pitchFamily="2" charset="-122"/>
                        </a:rPr>
                        <a:t>投入使用</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1600" b="0" i="0" u="none" strike="noStrike" cap="none" normalizeH="0" baseline="0">
                          <a:ln>
                            <a:noFill/>
                          </a:ln>
                          <a:solidFill>
                            <a:schemeClr val="tx1"/>
                          </a:solidFill>
                          <a:effectLst/>
                          <a:latin typeface="Arial" pitchFamily="34" charset="0"/>
                          <a:ea typeface="宋体" pitchFamily="2" charset="-122"/>
                        </a:rPr>
                        <a:t>5.0 </a:t>
                      </a:r>
                      <a:r>
                        <a:rPr kumimoji="1" lang="zh-CN" altLang="en-US" sz="1600" b="0" i="0" u="none" strike="noStrike" cap="none" normalizeH="0" baseline="0">
                          <a:ln>
                            <a:noFill/>
                          </a:ln>
                          <a:solidFill>
                            <a:schemeClr val="tx1"/>
                          </a:solidFill>
                          <a:effectLst/>
                          <a:latin typeface="Arial" pitchFamily="34" charset="0"/>
                          <a:ea typeface="宋体" pitchFamily="2" charset="-122"/>
                        </a:rPr>
                        <a:t>维护</a:t>
                      </a:r>
                    </a:p>
                  </a:txBody>
                  <a:tcPr marT="45701" marB="45701" horzOverflow="overflow">
                    <a:lnL cap="flat">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6881" name="Ink 17"/>
              <p14:cNvContentPartPr>
                <a14:cpLocks xmlns:a14="http://schemas.microsoft.com/office/drawing/2010/main" noRot="1" noChangeAspect="1" noEditPoints="1" noChangeArrowheads="1" noChangeShapeType="1"/>
              </p14:cNvContentPartPr>
              <p14:nvPr/>
            </p14:nvContentPartPr>
            <p14:xfrm>
              <a:off x="938213" y="1768475"/>
              <a:ext cx="1008062" cy="17463"/>
            </p14:xfrm>
          </p:contentPart>
        </mc:Choice>
        <mc:Fallback xmlns="">
          <p:pic>
            <p:nvPicPr>
              <p:cNvPr id="36881" name="Ink 17"/>
              <p:cNvPicPr>
                <a:picLocks noRot="1" noChangeAspect="1" noEditPoints="1" noChangeArrowheads="1" noChangeShapeType="1"/>
              </p:cNvPicPr>
              <p:nvPr/>
            </p:nvPicPr>
            <p:blipFill>
              <a:blip r:embed="rId6"/>
              <a:stretch>
                <a:fillRect/>
              </a:stretch>
            </p:blipFill>
            <p:spPr>
              <a:xfrm>
                <a:off x="909781" y="1652783"/>
                <a:ext cx="1064925" cy="248848"/>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5014"/>
    </mc:Choice>
    <mc:Fallback xmlns="">
      <p:transition spd="slow" advTm="501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en-US"/>
          </a:p>
        </p:txBody>
      </p:sp>
      <p:sp>
        <p:nvSpPr>
          <p:cNvPr id="70659"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1E6E82AA-902D-4E5B-B430-E0AE165B7813}" type="slidenum">
              <a:rPr lang="ko-KR" altLang="en-US" sz="1400" smtClean="0">
                <a:solidFill>
                  <a:schemeClr val="tx1"/>
                </a:solidFill>
                <a:latin typeface="-쉬리B" pitchFamily="18" charset="-127"/>
                <a:ea typeface="-쉬리B" pitchFamily="18" charset="-127"/>
              </a:rPr>
              <a:pPr>
                <a:spcBef>
                  <a:spcPct val="0"/>
                </a:spcBef>
                <a:buFontTx/>
                <a:buNone/>
              </a:pPr>
              <a:t>46</a:t>
            </a:fld>
            <a:endParaRPr lang="en-US" altLang="ko-KR" sz="1400" dirty="0">
              <a:solidFill>
                <a:schemeClr val="tx1"/>
              </a:solidFill>
              <a:latin typeface="-쉬리B" pitchFamily="18" charset="-127"/>
              <a:ea typeface="-쉬리B" pitchFamily="18" charset="-127"/>
            </a:endParaRPr>
          </a:p>
        </p:txBody>
      </p:sp>
      <p:pic>
        <p:nvPicPr>
          <p:cNvPr id="7066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6313" y="723900"/>
            <a:ext cx="71913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6549"/>
    </mc:Choice>
    <mc:Fallback xmlns="">
      <p:transition spd="slow" advTm="654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xfrm>
            <a:off x="7010400" y="6248400"/>
            <a:ext cx="1905000" cy="457200"/>
          </a:xfrm>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fld id="{F9872631-B9A0-4E0A-A394-C0E95DBBC314}" type="slidenum">
              <a:rPr lang="en-US" altLang="zh-CN" sz="1400" smtClean="0">
                <a:solidFill>
                  <a:schemeClr val="tx2"/>
                </a:solidFill>
                <a:latin typeface="Verdana" panose="020B0604030504040204" pitchFamily="34" charset="0"/>
                <a:ea typeface="宋体" panose="02010600030101010101" pitchFamily="2" charset="-122"/>
              </a:rPr>
              <a:pPr algn="ctr">
                <a:spcBef>
                  <a:spcPct val="0"/>
                </a:spcBef>
                <a:buFontTx/>
                <a:buNone/>
              </a:pPr>
              <a:t>47</a:t>
            </a:fld>
            <a:endParaRPr lang="en-US" altLang="zh-CN" sz="1400">
              <a:solidFill>
                <a:schemeClr val="tx2"/>
              </a:solidFill>
              <a:latin typeface="Verdana" panose="020B0604030504040204" pitchFamily="34" charset="0"/>
              <a:ea typeface="宋体" panose="02010600030101010101" pitchFamily="2" charset="-122"/>
            </a:endParaRPr>
          </a:p>
        </p:txBody>
      </p:sp>
      <p:sp>
        <p:nvSpPr>
          <p:cNvPr id="71683" name="Rectangle 2"/>
          <p:cNvSpPr>
            <a:spLocks noChangeArrowheads="1"/>
          </p:cNvSpPr>
          <p:nvPr/>
        </p:nvSpPr>
        <p:spPr bwMode="auto">
          <a:xfrm>
            <a:off x="8534400" y="2601913"/>
            <a:ext cx="304800" cy="2209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4" name="Rectangle 3"/>
          <p:cNvSpPr>
            <a:spLocks noChangeArrowheads="1"/>
          </p:cNvSpPr>
          <p:nvPr/>
        </p:nvSpPr>
        <p:spPr bwMode="auto">
          <a:xfrm>
            <a:off x="7924800" y="2601913"/>
            <a:ext cx="304800" cy="2286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5" name="Rectangle 4"/>
          <p:cNvSpPr>
            <a:spLocks noChangeArrowheads="1"/>
          </p:cNvSpPr>
          <p:nvPr/>
        </p:nvSpPr>
        <p:spPr bwMode="auto">
          <a:xfrm>
            <a:off x="7086600" y="2601913"/>
            <a:ext cx="4572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6" name="Rectangle 5"/>
          <p:cNvSpPr>
            <a:spLocks noChangeArrowheads="1"/>
          </p:cNvSpPr>
          <p:nvPr/>
        </p:nvSpPr>
        <p:spPr bwMode="auto">
          <a:xfrm>
            <a:off x="65532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7" name="Rectangle 6"/>
          <p:cNvSpPr>
            <a:spLocks noChangeArrowheads="1"/>
          </p:cNvSpPr>
          <p:nvPr/>
        </p:nvSpPr>
        <p:spPr bwMode="auto">
          <a:xfrm>
            <a:off x="59436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8" name="Rectangle 7"/>
          <p:cNvSpPr>
            <a:spLocks noChangeArrowheads="1"/>
          </p:cNvSpPr>
          <p:nvPr/>
        </p:nvSpPr>
        <p:spPr bwMode="auto">
          <a:xfrm>
            <a:off x="5181600" y="2601913"/>
            <a:ext cx="4572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89" name="Rectangle 8"/>
          <p:cNvSpPr>
            <a:spLocks noChangeArrowheads="1"/>
          </p:cNvSpPr>
          <p:nvPr/>
        </p:nvSpPr>
        <p:spPr bwMode="auto">
          <a:xfrm>
            <a:off x="44958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0" name="Rectangle 9"/>
          <p:cNvSpPr>
            <a:spLocks noChangeArrowheads="1"/>
          </p:cNvSpPr>
          <p:nvPr/>
        </p:nvSpPr>
        <p:spPr bwMode="auto">
          <a:xfrm>
            <a:off x="38862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1" name="Rectangle 10"/>
          <p:cNvSpPr>
            <a:spLocks noChangeArrowheads="1"/>
          </p:cNvSpPr>
          <p:nvPr/>
        </p:nvSpPr>
        <p:spPr bwMode="auto">
          <a:xfrm>
            <a:off x="31242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2" name="Rectangle 11"/>
          <p:cNvSpPr>
            <a:spLocks noChangeArrowheads="1"/>
          </p:cNvSpPr>
          <p:nvPr/>
        </p:nvSpPr>
        <p:spPr bwMode="auto">
          <a:xfrm>
            <a:off x="24384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3" name="Rectangle 12"/>
          <p:cNvSpPr>
            <a:spLocks noChangeArrowheads="1"/>
          </p:cNvSpPr>
          <p:nvPr/>
        </p:nvSpPr>
        <p:spPr bwMode="auto">
          <a:xfrm>
            <a:off x="17526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4" name="Rectangle 13"/>
          <p:cNvSpPr>
            <a:spLocks noChangeArrowheads="1"/>
          </p:cNvSpPr>
          <p:nvPr/>
        </p:nvSpPr>
        <p:spPr bwMode="auto">
          <a:xfrm>
            <a:off x="1143000" y="2601913"/>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5" name="Rectangle 14"/>
          <p:cNvSpPr>
            <a:spLocks noChangeArrowheads="1"/>
          </p:cNvSpPr>
          <p:nvPr/>
        </p:nvSpPr>
        <p:spPr bwMode="auto">
          <a:xfrm>
            <a:off x="8077200" y="1382713"/>
            <a:ext cx="533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6" name="Rectangle 15"/>
          <p:cNvSpPr>
            <a:spLocks noChangeArrowheads="1"/>
          </p:cNvSpPr>
          <p:nvPr/>
        </p:nvSpPr>
        <p:spPr bwMode="auto">
          <a:xfrm>
            <a:off x="6248400" y="1382713"/>
            <a:ext cx="533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7" name="Rectangle 16"/>
          <p:cNvSpPr>
            <a:spLocks noChangeArrowheads="1"/>
          </p:cNvSpPr>
          <p:nvPr/>
        </p:nvSpPr>
        <p:spPr bwMode="auto">
          <a:xfrm>
            <a:off x="4572000" y="1382713"/>
            <a:ext cx="533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8" name="Rectangle 17"/>
          <p:cNvSpPr>
            <a:spLocks noChangeArrowheads="1"/>
          </p:cNvSpPr>
          <p:nvPr/>
        </p:nvSpPr>
        <p:spPr bwMode="auto">
          <a:xfrm>
            <a:off x="2743200" y="1382713"/>
            <a:ext cx="533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699" name="Rectangle 18"/>
          <p:cNvSpPr>
            <a:spLocks noChangeArrowheads="1"/>
          </p:cNvSpPr>
          <p:nvPr/>
        </p:nvSpPr>
        <p:spPr bwMode="auto">
          <a:xfrm>
            <a:off x="1447800" y="1382713"/>
            <a:ext cx="533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71700" name="Rectangle 19"/>
          <p:cNvSpPr>
            <a:spLocks noChangeArrowheads="1"/>
          </p:cNvSpPr>
          <p:nvPr/>
        </p:nvSpPr>
        <p:spPr bwMode="auto">
          <a:xfrm>
            <a:off x="3962400" y="696913"/>
            <a:ext cx="19050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400">
              <a:solidFill>
                <a:schemeClr val="tx2"/>
              </a:solidFill>
              <a:ea typeface="宋体" panose="02010600030101010101" pitchFamily="2" charset="-122"/>
            </a:endParaRPr>
          </a:p>
        </p:txBody>
      </p:sp>
      <p:sp>
        <p:nvSpPr>
          <p:cNvPr id="143381" name="Rectangle 20"/>
          <p:cNvSpPr>
            <a:spLocks noGrp="1" noChangeArrowheads="1"/>
          </p:cNvSpPr>
          <p:nvPr>
            <p:ph type="title"/>
          </p:nvPr>
        </p:nvSpPr>
        <p:spPr>
          <a:xfrm>
            <a:off x="2424113" y="600075"/>
            <a:ext cx="5791200" cy="457200"/>
          </a:xfrm>
        </p:spPr>
        <p:txBody>
          <a:bodyPr/>
          <a:lstStyle/>
          <a:p>
            <a:pPr eaLnBrk="1" hangingPunct="1">
              <a:defRPr/>
            </a:pPr>
            <a:r>
              <a:rPr lang="en-US" altLang="zh-CN" sz="1400" dirty="0">
                <a:solidFill>
                  <a:schemeClr val="tx2"/>
                </a:solidFill>
              </a:rPr>
              <a:t> 0</a:t>
            </a:r>
            <a:r>
              <a:rPr lang="zh-CN" altLang="en-US" sz="1400" dirty="0">
                <a:solidFill>
                  <a:schemeClr val="tx2"/>
                </a:solidFill>
              </a:rPr>
              <a:t>级                                新软件包安装</a:t>
            </a:r>
          </a:p>
        </p:txBody>
      </p:sp>
      <p:sp>
        <p:nvSpPr>
          <p:cNvPr id="71702" name="Rectangle 21"/>
          <p:cNvSpPr>
            <a:spLocks noGrp="1" noChangeArrowheads="1"/>
          </p:cNvSpPr>
          <p:nvPr>
            <p:ph type="body" idx="1"/>
          </p:nvPr>
        </p:nvSpPr>
        <p:spPr>
          <a:xfrm>
            <a:off x="923925" y="1222375"/>
            <a:ext cx="8153400" cy="5334000"/>
          </a:xfrm>
        </p:spPr>
        <p:txBody>
          <a:bodyPr/>
          <a:lstStyle/>
          <a:p>
            <a:pPr eaLnBrk="1" hangingPunct="1">
              <a:lnSpc>
                <a:spcPct val="90000"/>
              </a:lnSpc>
              <a:buFont typeface="Wingdings" panose="05000000000000000000" pitchFamily="2" charset="2"/>
              <a:buNone/>
            </a:pPr>
            <a:r>
              <a:rPr lang="en-US" altLang="zh-CN" sz="1400" b="1">
                <a:solidFill>
                  <a:schemeClr val="tx2"/>
                </a:solidFill>
                <a:ea typeface="宋体" panose="02010600030101010101" pitchFamily="2" charset="-122"/>
              </a:rPr>
              <a:t>    </a:t>
            </a:r>
          </a:p>
          <a:p>
            <a:pPr eaLnBrk="1" hangingPunct="1">
              <a:lnSpc>
                <a:spcPct val="90000"/>
              </a:lnSpc>
              <a:buFont typeface="Wingdings" panose="05000000000000000000" pitchFamily="2" charset="2"/>
              <a:buNone/>
            </a:pPr>
            <a:r>
              <a:rPr lang="en-US" altLang="zh-CN" sz="1400" b="1">
                <a:solidFill>
                  <a:schemeClr val="tx2"/>
                </a:solidFill>
                <a:ea typeface="宋体" panose="02010600030101010101" pitchFamily="2" charset="-122"/>
              </a:rPr>
              <a:t>1</a:t>
            </a:r>
            <a:r>
              <a:rPr lang="zh-CN" altLang="en-US" sz="1400" b="1">
                <a:solidFill>
                  <a:schemeClr val="tx2"/>
                </a:solidFill>
                <a:ea typeface="宋体" panose="02010600030101010101" pitchFamily="2" charset="-122"/>
              </a:rPr>
              <a:t>级     确定                  设计                              开发                           测试                              安装</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要求                                                                                                       完成</a:t>
            </a:r>
          </a:p>
          <a:p>
            <a:pPr eaLnBrk="1" hangingPunct="1">
              <a:lnSpc>
                <a:spcPct val="90000"/>
              </a:lnSpc>
            </a:pPr>
            <a:endParaRPr lang="zh-CN" altLang="en-US" sz="1400" b="1">
              <a:solidFill>
                <a:schemeClr val="tx2"/>
              </a:solidFill>
              <a:ea typeface="宋体" panose="02010600030101010101" pitchFamily="2" charset="-122"/>
            </a:endParaRPr>
          </a:p>
          <a:p>
            <a:pPr eaLnBrk="1" hangingPunct="1">
              <a:lnSpc>
                <a:spcPct val="90000"/>
              </a:lnSpc>
              <a:buFont typeface="Wingdings" panose="05000000000000000000" pitchFamily="2" charset="2"/>
              <a:buNone/>
            </a:pPr>
            <a:r>
              <a:rPr lang="en-US" altLang="zh-CN" sz="1400" b="1">
                <a:solidFill>
                  <a:schemeClr val="tx2"/>
                </a:solidFill>
                <a:ea typeface="宋体" panose="02010600030101010101" pitchFamily="2" charset="-122"/>
              </a:rPr>
              <a:t>2</a:t>
            </a:r>
            <a:r>
              <a:rPr lang="zh-CN" altLang="en-US" sz="1400" b="1">
                <a:solidFill>
                  <a:schemeClr val="tx2"/>
                </a:solidFill>
                <a:ea typeface="宋体" panose="02010600030101010101" pitchFamily="2" charset="-122"/>
              </a:rPr>
              <a:t>级</a:t>
            </a:r>
          </a:p>
          <a:p>
            <a:pPr eaLnBrk="1" hangingPunct="1">
              <a:lnSpc>
                <a:spcPct val="90000"/>
              </a:lnSpc>
              <a:buFont typeface="Wingdings" panose="05000000000000000000" pitchFamily="2" charset="2"/>
              <a:buNone/>
            </a:pPr>
            <a:endParaRPr lang="zh-CN" altLang="en-US" sz="1400" b="1">
              <a:solidFill>
                <a:schemeClr val="tx2"/>
              </a:solidFill>
              <a:ea typeface="宋体" panose="02010600030101010101" pitchFamily="2" charset="-122"/>
            </a:endParaRPr>
          </a:p>
          <a:p>
            <a:pPr eaLnBrk="1" hangingPunct="1">
              <a:lnSpc>
                <a:spcPct val="90000"/>
              </a:lnSpc>
            </a:pPr>
            <a:r>
              <a:rPr lang="zh-CN" altLang="en-US" sz="1400" b="1">
                <a:solidFill>
                  <a:schemeClr val="tx2"/>
                </a:solidFill>
                <a:ea typeface="宋体" panose="02010600030101010101" pitchFamily="2" charset="-122"/>
              </a:rPr>
              <a:t>                                                    修                                      测                                     安       </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总        详           功          系            改         修          修改        试         测       测试          装         培</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体        细           能          统            外         改          手工        外         试       手工          完         训</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需        需           设          设            购         内          操作        购         内       操作          成         人</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求        求           计          计            软         部          系统        软         部       系统          新         员</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件         程          流程        件         程       流程          软</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包         序                         包         序                         件</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包</a:t>
            </a:r>
          </a:p>
          <a:p>
            <a:pPr eaLnBrk="1" hangingPunct="1">
              <a:lnSpc>
                <a:spcPct val="90000"/>
              </a:lnSpc>
              <a:buFont typeface="Wingdings" panose="05000000000000000000" pitchFamily="2" charset="2"/>
              <a:buNone/>
            </a:pPr>
            <a:endParaRPr lang="zh-CN" altLang="en-US" sz="1400" b="1">
              <a:solidFill>
                <a:schemeClr val="tx2"/>
              </a:solidFill>
              <a:ea typeface="宋体" panose="02010600030101010101" pitchFamily="2" charset="-122"/>
            </a:endParaRP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某新软件包安装的</a:t>
            </a:r>
            <a:r>
              <a:rPr lang="en-US" altLang="zh-CN" sz="1400" b="1">
                <a:solidFill>
                  <a:schemeClr val="tx2"/>
                </a:solidFill>
                <a:ea typeface="宋体" panose="02010600030101010101" pitchFamily="2" charset="-122"/>
              </a:rPr>
              <a:t>WBS</a:t>
            </a:r>
            <a:r>
              <a:rPr lang="zh-CN" altLang="en-US" sz="1400" b="1">
                <a:solidFill>
                  <a:schemeClr val="tx2"/>
                </a:solidFill>
                <a:ea typeface="宋体" panose="02010600030101010101" pitchFamily="2" charset="-122"/>
              </a:rPr>
              <a:t>图</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a:t>
            </a:r>
          </a:p>
          <a:p>
            <a:pPr eaLnBrk="1" hangingPunct="1">
              <a:lnSpc>
                <a:spcPct val="90000"/>
              </a:lnSpc>
              <a:buFont typeface="Wingdings" panose="05000000000000000000" pitchFamily="2" charset="2"/>
              <a:buNone/>
            </a:pPr>
            <a:r>
              <a:rPr lang="zh-CN" altLang="en-US" sz="1400" b="1">
                <a:solidFill>
                  <a:schemeClr val="tx2"/>
                </a:solidFill>
                <a:ea typeface="宋体" panose="02010600030101010101" pitchFamily="2" charset="-122"/>
              </a:rPr>
              <a:t>     除了编制</a:t>
            </a:r>
            <a:r>
              <a:rPr lang="en-US" altLang="zh-CN" sz="1400" b="1">
                <a:solidFill>
                  <a:schemeClr val="tx2"/>
                </a:solidFill>
                <a:ea typeface="宋体" panose="02010600030101010101" pitchFamily="2" charset="-122"/>
              </a:rPr>
              <a:t>WBS</a:t>
            </a:r>
            <a:r>
              <a:rPr lang="zh-CN" altLang="en-US" sz="1400" b="1">
                <a:solidFill>
                  <a:schemeClr val="tx2"/>
                </a:solidFill>
                <a:ea typeface="宋体" panose="02010600030101010101" pitchFamily="2" charset="-122"/>
              </a:rPr>
              <a:t>图外，还要对每个工作单元进行编码。</a:t>
            </a:r>
          </a:p>
        </p:txBody>
      </p:sp>
      <p:sp>
        <p:nvSpPr>
          <p:cNvPr id="71703" name="Line 22"/>
          <p:cNvSpPr>
            <a:spLocks noChangeShapeType="1"/>
          </p:cNvSpPr>
          <p:nvPr/>
        </p:nvSpPr>
        <p:spPr bwMode="auto">
          <a:xfrm>
            <a:off x="1676400" y="1230313"/>
            <a:ext cx="6629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4" name="Line 23"/>
          <p:cNvSpPr>
            <a:spLocks noChangeShapeType="1"/>
          </p:cNvSpPr>
          <p:nvPr/>
        </p:nvSpPr>
        <p:spPr bwMode="auto">
          <a:xfrm>
            <a:off x="1676400" y="123031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5" name="Line 24"/>
          <p:cNvSpPr>
            <a:spLocks noChangeShapeType="1"/>
          </p:cNvSpPr>
          <p:nvPr/>
        </p:nvSpPr>
        <p:spPr bwMode="auto">
          <a:xfrm>
            <a:off x="2971800" y="123031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6" name="Line 25"/>
          <p:cNvSpPr>
            <a:spLocks noChangeShapeType="1"/>
          </p:cNvSpPr>
          <p:nvPr/>
        </p:nvSpPr>
        <p:spPr bwMode="auto">
          <a:xfrm>
            <a:off x="4800600" y="10017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7" name="Line 26"/>
          <p:cNvSpPr>
            <a:spLocks noChangeShapeType="1"/>
          </p:cNvSpPr>
          <p:nvPr/>
        </p:nvSpPr>
        <p:spPr bwMode="auto">
          <a:xfrm>
            <a:off x="6477000" y="123031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8" name="Line 27"/>
          <p:cNvSpPr>
            <a:spLocks noChangeShapeType="1"/>
          </p:cNvSpPr>
          <p:nvPr/>
        </p:nvSpPr>
        <p:spPr bwMode="auto">
          <a:xfrm>
            <a:off x="8305800" y="123031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09" name="Line 28"/>
          <p:cNvSpPr>
            <a:spLocks noChangeShapeType="1"/>
          </p:cNvSpPr>
          <p:nvPr/>
        </p:nvSpPr>
        <p:spPr bwMode="auto">
          <a:xfrm>
            <a:off x="1676400" y="1992313"/>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0" name="Line 29"/>
          <p:cNvSpPr>
            <a:spLocks noChangeShapeType="1"/>
          </p:cNvSpPr>
          <p:nvPr/>
        </p:nvSpPr>
        <p:spPr bwMode="auto">
          <a:xfrm>
            <a:off x="1295400" y="2220913"/>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1" name="Line 30"/>
          <p:cNvSpPr>
            <a:spLocks noChangeShapeType="1"/>
          </p:cNvSpPr>
          <p:nvPr/>
        </p:nvSpPr>
        <p:spPr bwMode="auto">
          <a:xfrm>
            <a:off x="12954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2" name="Line 31"/>
          <p:cNvSpPr>
            <a:spLocks noChangeShapeType="1"/>
          </p:cNvSpPr>
          <p:nvPr/>
        </p:nvSpPr>
        <p:spPr bwMode="auto">
          <a:xfrm>
            <a:off x="19050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3" name="Line 32"/>
          <p:cNvSpPr>
            <a:spLocks noChangeShapeType="1"/>
          </p:cNvSpPr>
          <p:nvPr/>
        </p:nvSpPr>
        <p:spPr bwMode="auto">
          <a:xfrm>
            <a:off x="2971800" y="1992313"/>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4" name="Line 33"/>
          <p:cNvSpPr>
            <a:spLocks noChangeShapeType="1"/>
          </p:cNvSpPr>
          <p:nvPr/>
        </p:nvSpPr>
        <p:spPr bwMode="auto">
          <a:xfrm>
            <a:off x="2590800" y="2220913"/>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5" name="Line 34"/>
          <p:cNvSpPr>
            <a:spLocks noChangeShapeType="1"/>
          </p:cNvSpPr>
          <p:nvPr/>
        </p:nvSpPr>
        <p:spPr bwMode="auto">
          <a:xfrm>
            <a:off x="25908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6" name="Line 35"/>
          <p:cNvSpPr>
            <a:spLocks noChangeShapeType="1"/>
          </p:cNvSpPr>
          <p:nvPr/>
        </p:nvSpPr>
        <p:spPr bwMode="auto">
          <a:xfrm>
            <a:off x="32766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7" name="Line 36"/>
          <p:cNvSpPr>
            <a:spLocks noChangeShapeType="1"/>
          </p:cNvSpPr>
          <p:nvPr/>
        </p:nvSpPr>
        <p:spPr bwMode="auto">
          <a:xfrm>
            <a:off x="4038600" y="2220913"/>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8" name="Line 37"/>
          <p:cNvSpPr>
            <a:spLocks noChangeShapeType="1"/>
          </p:cNvSpPr>
          <p:nvPr/>
        </p:nvSpPr>
        <p:spPr bwMode="auto">
          <a:xfrm>
            <a:off x="40386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19" name="Line 38"/>
          <p:cNvSpPr>
            <a:spLocks noChangeShapeType="1"/>
          </p:cNvSpPr>
          <p:nvPr/>
        </p:nvSpPr>
        <p:spPr bwMode="auto">
          <a:xfrm>
            <a:off x="53340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0" name="Line 39"/>
          <p:cNvSpPr>
            <a:spLocks noChangeShapeType="1"/>
          </p:cNvSpPr>
          <p:nvPr/>
        </p:nvSpPr>
        <p:spPr bwMode="auto">
          <a:xfrm>
            <a:off x="4724400" y="1992313"/>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1" name="Line 40"/>
          <p:cNvSpPr>
            <a:spLocks noChangeShapeType="1"/>
          </p:cNvSpPr>
          <p:nvPr/>
        </p:nvSpPr>
        <p:spPr bwMode="auto">
          <a:xfrm>
            <a:off x="6096000" y="2220913"/>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2" name="Line 41"/>
          <p:cNvSpPr>
            <a:spLocks noChangeShapeType="1"/>
          </p:cNvSpPr>
          <p:nvPr/>
        </p:nvSpPr>
        <p:spPr bwMode="auto">
          <a:xfrm>
            <a:off x="60960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3" name="Line 42"/>
          <p:cNvSpPr>
            <a:spLocks noChangeShapeType="1"/>
          </p:cNvSpPr>
          <p:nvPr/>
        </p:nvSpPr>
        <p:spPr bwMode="auto">
          <a:xfrm>
            <a:off x="6705600" y="1992313"/>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4" name="Line 43"/>
          <p:cNvSpPr>
            <a:spLocks noChangeShapeType="1"/>
          </p:cNvSpPr>
          <p:nvPr/>
        </p:nvSpPr>
        <p:spPr bwMode="auto">
          <a:xfrm>
            <a:off x="7239000" y="22209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5" name="Line 44"/>
          <p:cNvSpPr>
            <a:spLocks noChangeShapeType="1"/>
          </p:cNvSpPr>
          <p:nvPr/>
        </p:nvSpPr>
        <p:spPr bwMode="auto">
          <a:xfrm>
            <a:off x="8077200" y="2297113"/>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6" name="Line 45"/>
          <p:cNvSpPr>
            <a:spLocks noChangeShapeType="1"/>
          </p:cNvSpPr>
          <p:nvPr/>
        </p:nvSpPr>
        <p:spPr bwMode="auto">
          <a:xfrm>
            <a:off x="8686800" y="2297113"/>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7" name="Line 46"/>
          <p:cNvSpPr>
            <a:spLocks noChangeShapeType="1"/>
          </p:cNvSpPr>
          <p:nvPr/>
        </p:nvSpPr>
        <p:spPr bwMode="auto">
          <a:xfrm>
            <a:off x="8305800" y="1992313"/>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8" name="Line 47"/>
          <p:cNvSpPr>
            <a:spLocks noChangeShapeType="1"/>
          </p:cNvSpPr>
          <p:nvPr/>
        </p:nvSpPr>
        <p:spPr bwMode="auto">
          <a:xfrm>
            <a:off x="8077200" y="2297113"/>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1131"/>
    </mc:Choice>
    <mc:Fallback xmlns="">
      <p:transition spd="slow" advTm="1113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539750" y="12700"/>
            <a:ext cx="7543800" cy="725488"/>
          </a:xfrm>
        </p:spPr>
        <p:txBody>
          <a:bodyPr/>
          <a:lstStyle/>
          <a:p>
            <a:pPr eaLnBrk="1" hangingPunct="1">
              <a:defRPr/>
            </a:pPr>
            <a:r>
              <a:rPr lang="en-US" altLang="zh-CN" sz="3500" dirty="0">
                <a:latin typeface="宋体" panose="02010600030101010101" pitchFamily="2" charset="-122"/>
              </a:rPr>
              <a:t>9. </a:t>
            </a:r>
            <a:r>
              <a:rPr lang="zh-CN" altLang="en-US" sz="3500" dirty="0">
                <a:latin typeface="宋体" panose="02010600030101010101" pitchFamily="2" charset="-122"/>
              </a:rPr>
              <a:t>软件项目开发的</a:t>
            </a:r>
            <a:r>
              <a:rPr lang="en-US" altLang="zh-CN" sz="3500" dirty="0">
                <a:latin typeface="Times New Roman" panose="02020603050405020304" pitchFamily="18" charset="0"/>
                <a:cs typeface="Times New Roman" panose="02020603050405020304" pitchFamily="18" charset="0"/>
              </a:rPr>
              <a:t>WBS</a:t>
            </a:r>
            <a:endParaRPr lang="zh-CN" altLang="en-US" sz="3500" dirty="0">
              <a:latin typeface="Times New Roman" panose="02020603050405020304" pitchFamily="18" charset="0"/>
              <a:cs typeface="Times New Roman" panose="02020603050405020304" pitchFamily="18" charset="0"/>
            </a:endParaRPr>
          </a:p>
        </p:txBody>
      </p:sp>
      <p:sp>
        <p:nvSpPr>
          <p:cNvPr id="73731" name="Rectangle 3"/>
          <p:cNvSpPr>
            <a:spLocks noGrp="1" noChangeArrowheads="1"/>
          </p:cNvSpPr>
          <p:nvPr>
            <p:ph type="body" idx="1"/>
          </p:nvPr>
        </p:nvSpPr>
        <p:spPr>
          <a:xfrm>
            <a:off x="457200" y="1484313"/>
            <a:ext cx="8435975" cy="4646612"/>
          </a:xfrm>
        </p:spPr>
        <p:txBody>
          <a:bodyPr/>
          <a:lstStyle/>
          <a:p>
            <a:pPr eaLnBrk="1" hangingPunct="1">
              <a:lnSpc>
                <a:spcPct val="80000"/>
              </a:lnSpc>
              <a:buClr>
                <a:schemeClr val="tx1"/>
              </a:buClr>
              <a:buFont typeface="Wingdings" panose="05000000000000000000" pitchFamily="2" charset="2"/>
              <a:buChar char="q"/>
            </a:pPr>
            <a:r>
              <a:rPr lang="en-US" altLang="zh-CN" sz="1900">
                <a:latin typeface="宋体" panose="02010600030101010101" pitchFamily="2" charset="-122"/>
                <a:ea typeface="宋体" panose="02010600030101010101" pitchFamily="2" charset="-122"/>
                <a:cs typeface="Times New Roman" panose="02020603050405020304" pitchFamily="18" charset="0"/>
              </a:rPr>
              <a:t>1 </a:t>
            </a:r>
            <a:r>
              <a:rPr lang="zh-CN" altLang="en-US" sz="1900">
                <a:latin typeface="宋体" panose="02010600030101010101" pitchFamily="2" charset="-122"/>
                <a:ea typeface="宋体" panose="02010600030101010101" pitchFamily="2" charset="-122"/>
                <a:cs typeface="Times New Roman" panose="02020603050405020304" pitchFamily="18" charset="0"/>
              </a:rPr>
              <a:t>项目启动阶段</a:t>
            </a:r>
          </a:p>
          <a:p>
            <a:pPr algn="just" eaLnBrk="1" hangingPunct="1">
              <a:lnSpc>
                <a:spcPct val="80000"/>
              </a:lnSpc>
              <a:buClr>
                <a:schemeClr val="tx1"/>
              </a:buClr>
            </a:pPr>
            <a:r>
              <a:rPr lang="en-US" altLang="zh-CN" sz="1900">
                <a:latin typeface="宋体" panose="02010600030101010101" pitchFamily="2" charset="-122"/>
                <a:ea typeface="宋体" panose="02010600030101010101" pitchFamily="2" charset="-122"/>
                <a:cs typeface="Times New Roman" panose="02020603050405020304" pitchFamily="18" charset="0"/>
              </a:rPr>
              <a:t>1.1 </a:t>
            </a:r>
            <a:r>
              <a:rPr lang="zh-CN" altLang="en-US" sz="1900">
                <a:latin typeface="宋体" panose="02010600030101010101" pitchFamily="2" charset="-122"/>
                <a:ea typeface="宋体" panose="02010600030101010101" pitchFamily="2" charset="-122"/>
                <a:cs typeface="Times New Roman" panose="02020603050405020304" pitchFamily="18" charset="0"/>
              </a:rPr>
              <a:t>售前阶段</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1.1.1 </a:t>
            </a:r>
            <a:r>
              <a:rPr lang="zh-CN" altLang="en-US" sz="2000" b="1">
                <a:latin typeface="宋体" panose="02010600030101010101" pitchFamily="2" charset="-122"/>
                <a:ea typeface="宋体" panose="02010600030101010101" pitchFamily="2" charset="-122"/>
              </a:rPr>
              <a:t>提供</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技术白皮书</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和现场的技术介绍，了解项目需求</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1.1.2 </a:t>
            </a:r>
            <a:r>
              <a:rPr lang="zh-CN" altLang="en-US" sz="2000" b="1">
                <a:latin typeface="宋体" panose="02010600030101010101" pitchFamily="2" charset="-122"/>
                <a:ea typeface="宋体" panose="02010600030101010101" pitchFamily="2" charset="-122"/>
              </a:rPr>
              <a:t>提交</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项目可行性研究报告</a:t>
            </a:r>
            <a:r>
              <a:rPr lang="en-US" altLang="zh-CN" sz="2000" b="1">
                <a:latin typeface="宋体" panose="02010600030101010101" pitchFamily="2" charset="-122"/>
                <a:ea typeface="宋体" panose="02010600030101010101" pitchFamily="2" charset="-122"/>
              </a:rPr>
              <a:t>》</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1.1.2 </a:t>
            </a:r>
            <a:r>
              <a:rPr lang="zh-CN" altLang="en-US" sz="2000" b="1">
                <a:latin typeface="宋体" panose="02010600030101010101" pitchFamily="2" charset="-122"/>
                <a:ea typeface="宋体" panose="02010600030101010101" pitchFamily="2" charset="-122"/>
              </a:rPr>
              <a:t>提交</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项目开发计划</a:t>
            </a:r>
            <a:r>
              <a:rPr lang="en-US" altLang="zh-CN" sz="2000" b="1">
                <a:latin typeface="宋体" panose="02010600030101010101" pitchFamily="2" charset="-122"/>
                <a:ea typeface="宋体" panose="02010600030101010101" pitchFamily="2" charset="-122"/>
              </a:rPr>
              <a:t>》</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1.1.4 </a:t>
            </a:r>
            <a:r>
              <a:rPr lang="zh-CN" altLang="en-US" sz="2000" b="1">
                <a:latin typeface="宋体" panose="02010600030101010101" pitchFamily="2" charset="-122"/>
                <a:ea typeface="宋体" panose="02010600030101010101" pitchFamily="2" charset="-122"/>
              </a:rPr>
              <a:t>提交</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项目风险管理计划</a:t>
            </a:r>
            <a:r>
              <a:rPr lang="en-US" altLang="zh-CN" sz="2000" b="1">
                <a:latin typeface="宋体" panose="02010600030101010101" pitchFamily="2" charset="-122"/>
                <a:ea typeface="宋体" panose="02010600030101010101" pitchFamily="2" charset="-122"/>
              </a:rPr>
              <a:t>》</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1.1.5 </a:t>
            </a:r>
            <a:r>
              <a:rPr lang="zh-CN" altLang="en-US" sz="2000" b="1">
                <a:latin typeface="宋体" panose="02010600030101010101" pitchFamily="2" charset="-122"/>
                <a:ea typeface="宋体" panose="02010600030101010101" pitchFamily="2" charset="-122"/>
              </a:rPr>
              <a:t>通过公司的立项评审</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1.1.6 </a:t>
            </a:r>
            <a:r>
              <a:rPr lang="zh-CN" altLang="en-US" sz="2000" b="1">
                <a:latin typeface="宋体" panose="02010600030101010101" pitchFamily="2" charset="-122"/>
                <a:ea typeface="宋体" panose="02010600030101010101" pitchFamily="2" charset="-122"/>
              </a:rPr>
              <a:t>进行项目前期开发（制作需求模板、功能演示系统、关键技</a:t>
            </a:r>
          </a:p>
          <a:p>
            <a:pPr lvl="1" algn="just" eaLnBrk="1" hangingPunct="1">
              <a:lnSpc>
                <a:spcPct val="80000"/>
              </a:lnSpc>
              <a:buFont typeface="Wingdings" panose="05000000000000000000" pitchFamily="2" charset="2"/>
              <a:buNone/>
            </a:pPr>
            <a:r>
              <a:rPr lang="zh-CN" altLang="en-US" sz="2000" b="1">
                <a:latin typeface="宋体" panose="02010600030101010101" pitchFamily="2" charset="-122"/>
                <a:ea typeface="宋体" panose="02010600030101010101" pitchFamily="2" charset="-122"/>
              </a:rPr>
              <a:t>                                             术分析和实验等）</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1.1.7 </a:t>
            </a:r>
            <a:r>
              <a:rPr lang="zh-CN" altLang="en-US" sz="2000" b="1">
                <a:latin typeface="宋体" panose="02010600030101010101" pitchFamily="2" charset="-122"/>
                <a:ea typeface="宋体" panose="02010600030101010101" pitchFamily="2" charset="-122"/>
              </a:rPr>
              <a:t>向用户提交</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系统建设建议书</a:t>
            </a:r>
            <a:r>
              <a:rPr lang="en-US" altLang="zh-CN" sz="2000" b="1">
                <a:latin typeface="宋体" panose="02010600030101010101" pitchFamily="2" charset="-122"/>
                <a:ea typeface="宋体" panose="02010600030101010101" pitchFamily="2" charset="-122"/>
              </a:rPr>
              <a:t>》</a:t>
            </a:r>
          </a:p>
          <a:p>
            <a:pPr algn="just" eaLnBrk="1" hangingPunct="1">
              <a:lnSpc>
                <a:spcPct val="80000"/>
              </a:lnSpc>
              <a:buClr>
                <a:schemeClr val="tx1"/>
              </a:buClr>
            </a:pPr>
            <a:r>
              <a:rPr lang="en-US" altLang="zh-CN" sz="1900">
                <a:latin typeface="宋体" panose="02010600030101010101" pitchFamily="2" charset="-122"/>
                <a:ea typeface="宋体" panose="02010600030101010101" pitchFamily="2" charset="-122"/>
              </a:rPr>
              <a:t>1.2 </a:t>
            </a:r>
            <a:r>
              <a:rPr lang="zh-CN" altLang="en-US" sz="1900">
                <a:latin typeface="宋体" panose="02010600030101010101" pitchFamily="2" charset="-122"/>
                <a:ea typeface="宋体" panose="02010600030101010101" pitchFamily="2" charset="-122"/>
              </a:rPr>
              <a:t>招标和合同签订阶段</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1.2.1 </a:t>
            </a:r>
            <a:r>
              <a:rPr lang="zh-CN" altLang="en-US" sz="2000" b="1">
                <a:latin typeface="宋体" panose="02010600030101010101" pitchFamily="2" charset="-122"/>
                <a:ea typeface="宋体" panose="02010600030101010101" pitchFamily="2" charset="-122"/>
              </a:rPr>
              <a:t>制作标书，参加投标和答标活动</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1.2.2 </a:t>
            </a:r>
            <a:r>
              <a:rPr lang="zh-CN" altLang="en-US" sz="2000" b="1">
                <a:latin typeface="宋体" panose="02010600030101010101" pitchFamily="2" charset="-122"/>
                <a:ea typeface="宋体" panose="02010600030101010101" pitchFamily="2" charset="-122"/>
              </a:rPr>
              <a:t>中标后，根据商务谈判的结果，制作合同副本</a:t>
            </a:r>
          </a:p>
          <a:p>
            <a:pPr lvl="1" algn="just" eaLnBrk="1" hangingPunct="1">
              <a:lnSpc>
                <a:spcPct val="80000"/>
              </a:lnSpc>
            </a:pPr>
            <a:r>
              <a:rPr lang="en-US" altLang="zh-CN" sz="2000" b="1">
                <a:latin typeface="宋体" panose="02010600030101010101" pitchFamily="2" charset="-122"/>
                <a:ea typeface="宋体" panose="02010600030101010101" pitchFamily="2" charset="-122"/>
              </a:rPr>
              <a:t>1.2.3 </a:t>
            </a:r>
            <a:r>
              <a:rPr lang="zh-CN" altLang="en-US" sz="2000" b="1">
                <a:latin typeface="宋体" panose="02010600030101010101" pitchFamily="2" charset="-122"/>
                <a:ea typeface="宋体" panose="02010600030101010101" pitchFamily="2" charset="-122"/>
              </a:rPr>
              <a:t>合同签订</a:t>
            </a:r>
          </a:p>
          <a:p>
            <a:pPr eaLnBrk="1" hangingPunct="1">
              <a:lnSpc>
                <a:spcPct val="80000"/>
              </a:lnSpc>
            </a:pPr>
            <a:endParaRPr lang="zh-CN" altLang="en-US" sz="21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70"/>
    </mc:Choice>
    <mc:Fallback xmlns="">
      <p:transition spd="slow" advTm="457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260350" y="762000"/>
            <a:ext cx="8435975" cy="5451475"/>
          </a:xfrm>
        </p:spPr>
        <p:txBody>
          <a:bodyPr/>
          <a:lstStyle/>
          <a:p>
            <a:pPr eaLnBrk="1" hangingPunct="1">
              <a:lnSpc>
                <a:spcPct val="90000"/>
              </a:lnSpc>
              <a:buClr>
                <a:schemeClr val="tx1"/>
              </a:buClr>
            </a:pPr>
            <a:r>
              <a:rPr lang="en-US" altLang="zh-CN" sz="2200">
                <a:latin typeface="宋体" panose="02010600030101010101" pitchFamily="2" charset="-122"/>
                <a:ea typeface="宋体" panose="02010600030101010101" pitchFamily="2" charset="-122"/>
                <a:cs typeface="Times New Roman" panose="02020603050405020304" pitchFamily="18" charset="0"/>
              </a:rPr>
              <a:t>1.3 </a:t>
            </a:r>
            <a:r>
              <a:rPr lang="zh-CN" altLang="en-US" sz="2200">
                <a:latin typeface="宋体" panose="02010600030101010101" pitchFamily="2" charset="-122"/>
                <a:ea typeface="宋体" panose="02010600030101010101" pitchFamily="2" charset="-122"/>
                <a:cs typeface="Times New Roman" panose="02020603050405020304" pitchFamily="18" charset="0"/>
              </a:rPr>
              <a:t>项目前期准备阶段</a:t>
            </a:r>
          </a:p>
          <a:p>
            <a:pPr lvl="1" eaLnBrk="1" hangingPunct="1">
              <a:lnSpc>
                <a:spcPct val="90000"/>
              </a:lnSpc>
            </a:pPr>
            <a:r>
              <a:rPr lang="en-US" altLang="zh-CN" sz="2200" b="1">
                <a:latin typeface="宋体" panose="02010600030101010101" pitchFamily="2" charset="-122"/>
                <a:ea typeface="宋体" panose="02010600030101010101" pitchFamily="2" charset="-122"/>
                <a:cs typeface="Times New Roman" panose="02020603050405020304" pitchFamily="18" charset="0"/>
              </a:rPr>
              <a:t>1.3.1 </a:t>
            </a:r>
            <a:r>
              <a:rPr lang="zh-CN" altLang="en-US" sz="2200" b="1">
                <a:latin typeface="宋体" panose="02010600030101010101" pitchFamily="2" charset="-122"/>
                <a:ea typeface="宋体" panose="02010600030101010101" pitchFamily="2" charset="-122"/>
                <a:cs typeface="Times New Roman" panose="02020603050405020304" pitchFamily="18" charset="0"/>
              </a:rPr>
              <a:t>指定项目经理、子项目经理或技术经理，成立项目组。</a:t>
            </a:r>
          </a:p>
          <a:p>
            <a:pPr lvl="1" eaLnBrk="1" hangingPunct="1">
              <a:lnSpc>
                <a:spcPct val="90000"/>
              </a:lnSpc>
            </a:pPr>
            <a:r>
              <a:rPr lang="en-US" altLang="zh-CN" sz="2200" b="1">
                <a:latin typeface="宋体" panose="02010600030101010101" pitchFamily="2" charset="-122"/>
                <a:ea typeface="宋体" panose="02010600030101010101" pitchFamily="2" charset="-122"/>
              </a:rPr>
              <a:t>1.3.2 </a:t>
            </a:r>
            <a:r>
              <a:rPr lang="zh-CN" altLang="en-US" sz="2200" b="1">
                <a:latin typeface="宋体" panose="02010600030101010101" pitchFamily="2" charset="-122"/>
                <a:ea typeface="宋体" panose="02010600030101010101" pitchFamily="2" charset="-122"/>
              </a:rPr>
              <a:t>完成</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工作任务分解（</a:t>
            </a:r>
            <a:r>
              <a:rPr lang="en-US" altLang="zh-CN" sz="2200" b="1">
                <a:latin typeface="宋体" panose="02010600030101010101" pitchFamily="2" charset="-122"/>
                <a:ea typeface="宋体" panose="02010600030101010101" pitchFamily="2" charset="-122"/>
              </a:rPr>
              <a:t>WBS</a:t>
            </a:r>
            <a:r>
              <a:rPr lang="zh-CN" altLang="en-US" sz="2200" b="1">
                <a:latin typeface="宋体" panose="02010600030101010101" pitchFamily="2" charset="-122"/>
                <a:ea typeface="宋体" panose="02010600030101010101" pitchFamily="2" charset="-122"/>
              </a:rPr>
              <a:t>）</a:t>
            </a:r>
            <a:r>
              <a:rPr lang="en-US" altLang="zh-CN" sz="2200" b="1">
                <a:latin typeface="宋体" panose="02010600030101010101" pitchFamily="2" charset="-122"/>
                <a:ea typeface="宋体" panose="02010600030101010101" pitchFamily="2" charset="-122"/>
              </a:rPr>
              <a:t>》</a:t>
            </a:r>
          </a:p>
          <a:p>
            <a:pPr lvl="1" eaLnBrk="1" hangingPunct="1">
              <a:lnSpc>
                <a:spcPct val="90000"/>
              </a:lnSpc>
            </a:pPr>
            <a:r>
              <a:rPr lang="en-US" altLang="zh-CN" sz="2200" b="1">
                <a:latin typeface="宋体" panose="02010600030101010101" pitchFamily="2" charset="-122"/>
                <a:ea typeface="宋体" panose="02010600030101010101" pitchFamily="2" charset="-122"/>
              </a:rPr>
              <a:t>1.3.3 </a:t>
            </a:r>
            <a:r>
              <a:rPr lang="zh-CN" altLang="en-US" sz="2200" b="1">
                <a:latin typeface="宋体" panose="02010600030101010101" pitchFamily="2" charset="-122"/>
                <a:ea typeface="宋体" panose="02010600030101010101" pitchFamily="2" charset="-122"/>
              </a:rPr>
              <a:t>划分接口人员责任</a:t>
            </a:r>
          </a:p>
          <a:p>
            <a:pPr lvl="1" eaLnBrk="1" hangingPunct="1">
              <a:lnSpc>
                <a:spcPct val="90000"/>
              </a:lnSpc>
            </a:pPr>
            <a:r>
              <a:rPr lang="en-US" altLang="zh-CN" sz="2200" b="1">
                <a:latin typeface="宋体" panose="02010600030101010101" pitchFamily="2" charset="-122"/>
                <a:ea typeface="宋体" panose="02010600030101010101" pitchFamily="2" charset="-122"/>
              </a:rPr>
              <a:t>1.3.4 </a:t>
            </a:r>
            <a:r>
              <a:rPr lang="zh-CN" altLang="en-US" sz="2200" b="1">
                <a:latin typeface="宋体" panose="02010600030101010101" pitchFamily="2" charset="-122"/>
                <a:ea typeface="宋体" panose="02010600030101010101" pitchFamily="2" charset="-122"/>
              </a:rPr>
              <a:t>提交</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项目进度计划</a:t>
            </a:r>
            <a:r>
              <a:rPr lang="en-US" altLang="zh-CN" sz="2200" b="1">
                <a:latin typeface="宋体" panose="02010600030101010101" pitchFamily="2" charset="-122"/>
                <a:ea typeface="宋体" panose="02010600030101010101" pitchFamily="2" charset="-122"/>
              </a:rPr>
              <a:t>》</a:t>
            </a:r>
          </a:p>
          <a:p>
            <a:pPr lvl="1" eaLnBrk="1" hangingPunct="1">
              <a:lnSpc>
                <a:spcPct val="90000"/>
              </a:lnSpc>
            </a:pPr>
            <a:r>
              <a:rPr lang="en-US" altLang="zh-CN" sz="2200" b="1">
                <a:latin typeface="宋体" panose="02010600030101010101" pitchFamily="2" charset="-122"/>
                <a:ea typeface="宋体" panose="02010600030101010101" pitchFamily="2" charset="-122"/>
              </a:rPr>
              <a:t>1.3.5 </a:t>
            </a:r>
            <a:r>
              <a:rPr lang="zh-CN" altLang="en-US" sz="2200" b="1">
                <a:latin typeface="宋体" panose="02010600030101010101" pitchFamily="2" charset="-122"/>
                <a:ea typeface="宋体" panose="02010600030101010101" pitchFamily="2" charset="-122"/>
              </a:rPr>
              <a:t>提交</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项目成本预算</a:t>
            </a:r>
            <a:r>
              <a:rPr lang="en-US" altLang="zh-CN" sz="2200" b="1">
                <a:latin typeface="宋体" panose="02010600030101010101" pitchFamily="2" charset="-122"/>
                <a:ea typeface="宋体" panose="02010600030101010101" pitchFamily="2" charset="-122"/>
              </a:rPr>
              <a:t>》</a:t>
            </a:r>
          </a:p>
          <a:p>
            <a:pPr lvl="1" eaLnBrk="1" hangingPunct="1">
              <a:lnSpc>
                <a:spcPct val="90000"/>
              </a:lnSpc>
            </a:pPr>
            <a:r>
              <a:rPr lang="en-US" altLang="zh-CN" sz="2200" b="1">
                <a:latin typeface="宋体" panose="02010600030101010101" pitchFamily="2" charset="-122"/>
                <a:ea typeface="宋体" panose="02010600030101010101" pitchFamily="2" charset="-122"/>
              </a:rPr>
              <a:t>1.3.6 </a:t>
            </a:r>
            <a:r>
              <a:rPr lang="zh-CN" altLang="en-US" sz="2200" b="1">
                <a:latin typeface="宋体" panose="02010600030101010101" pitchFamily="2" charset="-122"/>
                <a:ea typeface="宋体" panose="02010600030101010101" pitchFamily="2" charset="-122"/>
              </a:rPr>
              <a:t>提交</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风险控制计划</a:t>
            </a:r>
            <a:r>
              <a:rPr lang="en-US" altLang="zh-CN" sz="2200" b="1">
                <a:latin typeface="宋体" panose="02010600030101010101" pitchFamily="2" charset="-122"/>
                <a:ea typeface="宋体" panose="02010600030101010101" pitchFamily="2" charset="-122"/>
              </a:rPr>
              <a:t>》</a:t>
            </a:r>
          </a:p>
          <a:p>
            <a:pPr lvl="1" eaLnBrk="1" hangingPunct="1">
              <a:lnSpc>
                <a:spcPct val="90000"/>
              </a:lnSpc>
            </a:pPr>
            <a:r>
              <a:rPr lang="en-US" altLang="zh-CN" sz="2200" b="1">
                <a:latin typeface="宋体" panose="02010600030101010101" pitchFamily="2" charset="-122"/>
                <a:ea typeface="宋体" panose="02010600030101010101" pitchFamily="2" charset="-122"/>
              </a:rPr>
              <a:t>1.3.7 </a:t>
            </a:r>
            <a:r>
              <a:rPr lang="zh-CN" altLang="en-US" sz="2200" b="1">
                <a:latin typeface="宋体" panose="02010600030101010101" pitchFamily="2" charset="-122"/>
                <a:ea typeface="宋体" panose="02010600030101010101" pitchFamily="2" charset="-122"/>
              </a:rPr>
              <a:t>其他专项计划：对本项目开发中需制订的各个专题计</a:t>
            </a:r>
          </a:p>
          <a:p>
            <a:pPr lvl="1" eaLnBrk="1" hangingPunct="1">
              <a:lnSpc>
                <a:spcPct val="90000"/>
              </a:lnSpc>
              <a:buFont typeface="Wingdings" panose="05000000000000000000" pitchFamily="2" charset="2"/>
              <a:buNone/>
            </a:pPr>
            <a:r>
              <a:rPr lang="zh-CN" altLang="en-US" sz="2200" b="1">
                <a:latin typeface="宋体" panose="02010600030101010101" pitchFamily="2" charset="-122"/>
                <a:ea typeface="宋体" panose="02010600030101010101" pitchFamily="2" charset="-122"/>
              </a:rPr>
              <a:t>        划（如分合同计划、开发人员培训计划、测试计划、安全保密计划、质量控制计划、配置管理计划、用户培训计划、系统安装计划等），分别进行制订。</a:t>
            </a:r>
          </a:p>
          <a:p>
            <a:pPr lvl="1" eaLnBrk="1" hangingPunct="1">
              <a:lnSpc>
                <a:spcPct val="90000"/>
              </a:lnSpc>
            </a:pPr>
            <a:r>
              <a:rPr lang="en-US" altLang="zh-CN" sz="2200" b="1">
                <a:latin typeface="宋体" panose="02010600030101010101" pitchFamily="2" charset="-122"/>
                <a:ea typeface="宋体" panose="02010600030101010101" pitchFamily="2" charset="-122"/>
              </a:rPr>
              <a:t>1.3.8 </a:t>
            </a:r>
            <a:r>
              <a:rPr lang="zh-CN" altLang="en-US" sz="2200" b="1">
                <a:latin typeface="宋体" panose="02010600030101010101" pitchFamily="2" charset="-122"/>
                <a:ea typeface="宋体" panose="02010600030101010101" pitchFamily="2" charset="-122"/>
              </a:rPr>
              <a:t>以上项目计划提交公司评审，并形成</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项目任务责任书</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下达</a:t>
            </a:r>
          </a:p>
          <a:p>
            <a:pPr eaLnBrk="1" hangingPunct="1">
              <a:lnSpc>
                <a:spcPct val="90000"/>
              </a:lnSpc>
            </a:pPr>
            <a:endParaRPr lang="zh-CN" altLang="en-US" sz="26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360"/>
    </mc:Choice>
    <mc:Fallback xmlns="">
      <p:transition spd="slow" advTm="23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en-US"/>
          </a:p>
        </p:txBody>
      </p:sp>
      <p:sp>
        <p:nvSpPr>
          <p:cNvPr id="18435"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3FD6D0E3-72E3-495D-A634-17A54ED5A27E}" type="slidenum">
              <a:rPr lang="ko-KR" altLang="en-US" sz="1400" smtClean="0">
                <a:solidFill>
                  <a:schemeClr val="tx1"/>
                </a:solidFill>
                <a:latin typeface="-쉬리B" pitchFamily="18" charset="-127"/>
                <a:ea typeface="-쉬리B" pitchFamily="18" charset="-127"/>
              </a:rPr>
              <a:pPr>
                <a:spcBef>
                  <a:spcPct val="0"/>
                </a:spcBef>
                <a:buFontTx/>
                <a:buNone/>
              </a:pPr>
              <a:t>5</a:t>
            </a:fld>
            <a:endParaRPr lang="en-US" altLang="ko-KR" sz="1400">
              <a:solidFill>
                <a:schemeClr val="tx1"/>
              </a:solidFill>
              <a:latin typeface="-쉬리B" pitchFamily="18" charset="-127"/>
              <a:ea typeface="-쉬리B" pitchFamily="18" charset="-127"/>
            </a:endParaRPr>
          </a:p>
        </p:txBody>
      </p:sp>
      <p:pic>
        <p:nvPicPr>
          <p:cNvPr id="1843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046163"/>
            <a:ext cx="86106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56035"/>
    </mc:Choice>
    <mc:Fallback xmlns="">
      <p:transition spd="slow" advTm="15603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395288" y="692150"/>
            <a:ext cx="8208962" cy="5545138"/>
          </a:xfrm>
        </p:spPr>
        <p:txBody>
          <a:bodyPr/>
          <a:lstStyle/>
          <a:p>
            <a:pPr algn="just" eaLnBrk="1" hangingPunct="1">
              <a:lnSpc>
                <a:spcPct val="80000"/>
              </a:lnSpc>
              <a:buClr>
                <a:schemeClr val="tx1"/>
              </a:buClr>
              <a:buFont typeface="Wingdings" panose="05000000000000000000" pitchFamily="2" charset="2"/>
              <a:buChar char="q"/>
            </a:pPr>
            <a:r>
              <a:rPr lang="en-US" altLang="zh-CN" sz="2000">
                <a:latin typeface="宋体" panose="02010600030101010101" pitchFamily="2" charset="-122"/>
                <a:ea typeface="宋体" panose="02010600030101010101" pitchFamily="2" charset="-122"/>
                <a:cs typeface="Times New Roman" panose="02020603050405020304" pitchFamily="18" charset="0"/>
              </a:rPr>
              <a:t>2 </a:t>
            </a:r>
            <a:r>
              <a:rPr lang="zh-CN" altLang="en-US" sz="2000">
                <a:latin typeface="宋体" panose="02010600030101010101" pitchFamily="2" charset="-122"/>
                <a:ea typeface="宋体" panose="02010600030101010101" pitchFamily="2" charset="-122"/>
                <a:cs typeface="Times New Roman" panose="02020603050405020304" pitchFamily="18" charset="0"/>
              </a:rPr>
              <a:t>需求分析阶段</a:t>
            </a:r>
          </a:p>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cs typeface="Times New Roman" panose="02020603050405020304" pitchFamily="18" charset="0"/>
              </a:rPr>
              <a:t>2.1 </a:t>
            </a:r>
            <a:r>
              <a:rPr lang="zh-CN" altLang="en-US" sz="2000">
                <a:latin typeface="宋体" panose="02010600030101010101" pitchFamily="2" charset="-122"/>
                <a:ea typeface="宋体" panose="02010600030101010101" pitchFamily="2" charset="-122"/>
                <a:cs typeface="Times New Roman" panose="02020603050405020304" pitchFamily="18" charset="0"/>
              </a:rPr>
              <a:t>分析用户需求</a:t>
            </a:r>
          </a:p>
          <a:p>
            <a:pPr lvl="1" algn="just" eaLnBrk="1" hangingPunct="1">
              <a:lnSpc>
                <a:spcPct val="80000"/>
              </a:lnSpc>
            </a:pPr>
            <a:r>
              <a:rPr lang="en-US" altLang="zh-CN" sz="2000" b="1">
                <a:latin typeface="宋体" panose="02010600030101010101" pitchFamily="2" charset="-122"/>
                <a:ea typeface="宋体" panose="02010600030101010101" pitchFamily="2" charset="-122"/>
              </a:rPr>
              <a:t>2.1.1</a:t>
            </a:r>
            <a:r>
              <a:rPr lang="zh-CN" altLang="en-US" sz="2000" b="1">
                <a:latin typeface="宋体" panose="02010600030101010101" pitchFamily="2" charset="-122"/>
                <a:ea typeface="宋体" panose="02010600030101010101" pitchFamily="2" charset="-122"/>
              </a:rPr>
              <a:t>与用户一起分析需求，并形成用自然语言表述的</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需求说明书</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，由用户确认</a:t>
            </a:r>
          </a:p>
          <a:p>
            <a:pPr lvl="1" algn="just" eaLnBrk="1" hangingPunct="1">
              <a:lnSpc>
                <a:spcPct val="80000"/>
              </a:lnSpc>
            </a:pPr>
            <a:r>
              <a:rPr lang="en-US" altLang="zh-CN" sz="2000" b="1">
                <a:latin typeface="宋体" panose="02010600030101010101" pitchFamily="2" charset="-122"/>
                <a:ea typeface="宋体" panose="02010600030101010101" pitchFamily="2" charset="-122"/>
              </a:rPr>
              <a:t>2.1.2</a:t>
            </a:r>
            <a:r>
              <a:rPr lang="zh-CN" altLang="en-US" sz="2000" b="1">
                <a:latin typeface="宋体" panose="02010600030101010101" pitchFamily="2" charset="-122"/>
                <a:ea typeface="宋体" panose="02010600030101010101" pitchFamily="2" charset="-122"/>
              </a:rPr>
              <a:t>将用户确认的</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需求说明书</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，转化为用计算机术语描述的</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系统需求规范书</a:t>
            </a:r>
            <a:r>
              <a:rPr lang="en-US" altLang="zh-CN" sz="2000" b="1">
                <a:latin typeface="宋体" panose="02010600030101010101" pitchFamily="2" charset="-122"/>
                <a:ea typeface="宋体" panose="02010600030101010101" pitchFamily="2" charset="-122"/>
              </a:rPr>
              <a:t>》</a:t>
            </a:r>
          </a:p>
          <a:p>
            <a:pPr lvl="1" algn="just" eaLnBrk="1" hangingPunct="1">
              <a:lnSpc>
                <a:spcPct val="80000"/>
              </a:lnSpc>
            </a:pPr>
            <a:r>
              <a:rPr lang="en-US" altLang="zh-CN" sz="2000" b="1">
                <a:latin typeface="宋体" panose="02010600030101010101" pitchFamily="2" charset="-122"/>
                <a:ea typeface="宋体" panose="02010600030101010101" pitchFamily="2" charset="-122"/>
              </a:rPr>
              <a:t>2.1.3</a:t>
            </a:r>
            <a:r>
              <a:rPr lang="zh-CN" altLang="en-US" sz="2000" b="1">
                <a:latin typeface="宋体" panose="02010600030101010101" pitchFamily="2" charset="-122"/>
                <a:ea typeface="宋体" panose="02010600030101010101" pitchFamily="2" charset="-122"/>
              </a:rPr>
              <a:t>提交</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系统需求规范书</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，进行评审</a:t>
            </a:r>
          </a:p>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rPr>
              <a:t>2.2 </a:t>
            </a:r>
            <a:r>
              <a:rPr lang="zh-CN" altLang="en-US" sz="2000">
                <a:latin typeface="宋体" panose="02010600030101010101" pitchFamily="2" charset="-122"/>
                <a:ea typeface="宋体" panose="02010600030101010101" pitchFamily="2" charset="-122"/>
              </a:rPr>
              <a:t>形成</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集成测试计划</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，提交公司评审</a:t>
            </a:r>
          </a:p>
          <a:p>
            <a:pPr algn="just" eaLnBrk="1" hangingPunct="1">
              <a:lnSpc>
                <a:spcPct val="80000"/>
              </a:lnSpc>
              <a:buClr>
                <a:schemeClr val="tx1"/>
              </a:buClr>
              <a:buFont typeface="Wingdings" panose="05000000000000000000" pitchFamily="2" charset="2"/>
              <a:buNone/>
            </a:pPr>
            <a:endParaRPr lang="zh-CN" altLang="en-US" sz="2000">
              <a:latin typeface="宋体" panose="02010600030101010101" pitchFamily="2" charset="-122"/>
              <a:ea typeface="宋体" panose="02010600030101010101" pitchFamily="2" charset="-122"/>
            </a:endParaRPr>
          </a:p>
          <a:p>
            <a:pPr algn="just" eaLnBrk="1" hangingPunct="1">
              <a:lnSpc>
                <a:spcPct val="80000"/>
              </a:lnSpc>
              <a:buClr>
                <a:schemeClr val="tx1"/>
              </a:buClr>
              <a:buFont typeface="Wingdings" panose="05000000000000000000" pitchFamily="2" charset="2"/>
              <a:buChar char="q"/>
            </a:pPr>
            <a:r>
              <a:rPr lang="en-US" altLang="zh-CN" sz="2000">
                <a:latin typeface="宋体" panose="02010600030101010101" pitchFamily="2" charset="-122"/>
                <a:ea typeface="宋体" panose="02010600030101010101" pitchFamily="2" charset="-122"/>
              </a:rPr>
              <a:t>3 </a:t>
            </a:r>
            <a:r>
              <a:rPr lang="zh-CN" altLang="en-US" sz="2000">
                <a:latin typeface="宋体" panose="02010600030101010101" pitchFamily="2" charset="-122"/>
                <a:ea typeface="宋体" panose="02010600030101010101" pitchFamily="2" charset="-122"/>
              </a:rPr>
              <a:t>系统设计阶段</a:t>
            </a:r>
          </a:p>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rPr>
              <a:t>3.1 </a:t>
            </a:r>
            <a:r>
              <a:rPr lang="zh-CN" altLang="en-US" sz="2000">
                <a:latin typeface="宋体" panose="02010600030101010101" pitchFamily="2" charset="-122"/>
                <a:ea typeface="宋体" panose="02010600030101010101" pitchFamily="2" charset="-122"/>
              </a:rPr>
              <a:t>系统总体设计</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3.1.1</a:t>
            </a:r>
            <a:r>
              <a:rPr lang="zh-CN" altLang="en-US" sz="2000" b="1">
                <a:latin typeface="宋体" panose="02010600030101010101" pitchFamily="2" charset="-122"/>
                <a:ea typeface="宋体" panose="02010600030101010101" pitchFamily="2" charset="-122"/>
              </a:rPr>
              <a:t>运行环境设计</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3.1.2 </a:t>
            </a:r>
            <a:r>
              <a:rPr lang="zh-CN" altLang="en-US" sz="2000" b="1">
                <a:latin typeface="宋体" panose="02010600030101010101" pitchFamily="2" charset="-122"/>
                <a:ea typeface="宋体" panose="02010600030101010101" pitchFamily="2" charset="-122"/>
              </a:rPr>
              <a:t>基本业务处理流程描述</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3.1.3 </a:t>
            </a:r>
            <a:r>
              <a:rPr lang="zh-CN" altLang="en-US" sz="2000" b="1">
                <a:latin typeface="宋体" panose="02010600030101010101" pitchFamily="2" charset="-122"/>
                <a:ea typeface="宋体" panose="02010600030101010101" pitchFamily="2" charset="-122"/>
              </a:rPr>
              <a:t>系统结构设计</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3.1.4 </a:t>
            </a:r>
            <a:r>
              <a:rPr lang="zh-CN" altLang="en-US" sz="2000" b="1">
                <a:latin typeface="宋体" panose="02010600030101010101" pitchFamily="2" charset="-122"/>
                <a:ea typeface="宋体" panose="02010600030101010101" pitchFamily="2" charset="-122"/>
              </a:rPr>
              <a:t>模块关系设计</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3.1.5 </a:t>
            </a:r>
            <a:r>
              <a:rPr lang="zh-CN" altLang="en-US" sz="2000" b="1">
                <a:latin typeface="宋体" panose="02010600030101010101" pitchFamily="2" charset="-122"/>
                <a:ea typeface="宋体" panose="02010600030101010101" pitchFamily="2" charset="-122"/>
              </a:rPr>
              <a:t>人工处理过程</a:t>
            </a:r>
          </a:p>
          <a:p>
            <a:pPr lvl="1" algn="just" eaLnBrk="1" hangingPunct="1">
              <a:lnSpc>
                <a:spcPct val="80000"/>
              </a:lnSpc>
            </a:pPr>
            <a:r>
              <a:rPr lang="en-US" altLang="zh-CN" sz="2000" b="1">
                <a:latin typeface="宋体" panose="02010600030101010101" pitchFamily="2" charset="-122"/>
                <a:ea typeface="宋体" panose="02010600030101010101" pitchFamily="2" charset="-122"/>
              </a:rPr>
              <a:t>3.1.6 </a:t>
            </a:r>
            <a:r>
              <a:rPr lang="zh-CN" altLang="en-US" sz="2000" b="1">
                <a:latin typeface="宋体" panose="02010600030101010101" pitchFamily="2" charset="-122"/>
                <a:ea typeface="宋体" panose="02010600030101010101" pitchFamily="2" charset="-122"/>
              </a:rPr>
              <a:t>尚未解决的问题</a:t>
            </a:r>
          </a:p>
          <a:p>
            <a:pPr eaLnBrk="1" hangingPunct="1">
              <a:lnSpc>
                <a:spcPct val="80000"/>
              </a:lnSpc>
            </a:pPr>
            <a:endParaRPr lang="zh-CN" altLang="en-US" sz="20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a:xfrm>
            <a:off x="323850" y="836613"/>
            <a:ext cx="8435975" cy="5805487"/>
          </a:xfrm>
        </p:spPr>
        <p:txBody>
          <a:bodyPr/>
          <a:lstStyle/>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cs typeface="Times New Roman" panose="02020603050405020304" pitchFamily="18" charset="0"/>
              </a:rPr>
              <a:t>3.2 </a:t>
            </a:r>
            <a:r>
              <a:rPr lang="zh-CN" altLang="en-US" sz="2000">
                <a:latin typeface="宋体" panose="02010600030101010101" pitchFamily="2" charset="-122"/>
                <a:ea typeface="宋体" panose="02010600030101010101" pitchFamily="2" charset="-122"/>
                <a:cs typeface="Times New Roman" panose="02020603050405020304" pitchFamily="18" charset="0"/>
              </a:rPr>
              <a:t>接口设计</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3.2.1</a:t>
            </a:r>
            <a:r>
              <a:rPr lang="zh-CN" altLang="en-US" sz="2000" b="1">
                <a:latin typeface="宋体" panose="02010600030101010101" pitchFamily="2" charset="-122"/>
                <a:ea typeface="宋体" panose="02010600030101010101" pitchFamily="2" charset="-122"/>
                <a:cs typeface="Times New Roman" panose="02020603050405020304" pitchFamily="18" charset="0"/>
              </a:rPr>
              <a:t>用户接口</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3.2.2 </a:t>
            </a:r>
            <a:r>
              <a:rPr lang="zh-CN" altLang="en-US" sz="2000" b="1">
                <a:latin typeface="宋体" panose="02010600030101010101" pitchFamily="2" charset="-122"/>
                <a:ea typeface="宋体" panose="02010600030101010101" pitchFamily="2" charset="-122"/>
                <a:cs typeface="Times New Roman" panose="02020603050405020304" pitchFamily="18" charset="0"/>
              </a:rPr>
              <a:t>外部接口</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3.2.3</a:t>
            </a:r>
            <a:r>
              <a:rPr lang="zh-CN" altLang="en-US" sz="2000" b="1">
                <a:latin typeface="宋体" panose="02010600030101010101" pitchFamily="2" charset="-122"/>
                <a:ea typeface="宋体" panose="02010600030101010101" pitchFamily="2" charset="-122"/>
                <a:cs typeface="Times New Roman" panose="02020603050405020304" pitchFamily="18" charset="0"/>
              </a:rPr>
              <a:t>内部接口</a:t>
            </a:r>
          </a:p>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cs typeface="Times New Roman" panose="02020603050405020304" pitchFamily="18" charset="0"/>
              </a:rPr>
              <a:t>3.3 </a:t>
            </a:r>
            <a:r>
              <a:rPr lang="zh-CN" altLang="en-US" sz="2000">
                <a:latin typeface="宋体" panose="02010600030101010101" pitchFamily="2" charset="-122"/>
                <a:ea typeface="宋体" panose="02010600030101010101" pitchFamily="2" charset="-122"/>
                <a:cs typeface="Times New Roman" panose="02020603050405020304" pitchFamily="18" charset="0"/>
              </a:rPr>
              <a:t>运行设计</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3.3.1 </a:t>
            </a:r>
            <a:r>
              <a:rPr lang="zh-CN" altLang="en-US" sz="2000" b="1">
                <a:latin typeface="宋体" panose="02010600030101010101" pitchFamily="2" charset="-122"/>
                <a:ea typeface="宋体" panose="02010600030101010101" pitchFamily="2" charset="-122"/>
                <a:cs typeface="Times New Roman" panose="02020603050405020304" pitchFamily="18" charset="0"/>
              </a:rPr>
              <a:t>运行模块组合：说明对系统施加不同的外界运行控制时所引      </a:t>
            </a:r>
          </a:p>
          <a:p>
            <a:pPr lvl="1" algn="just" eaLnBrk="1" hangingPunct="1">
              <a:lnSpc>
                <a:spcPct val="80000"/>
              </a:lnSpc>
              <a:buFont typeface="Wingdings" panose="05000000000000000000" pitchFamily="2" charset="2"/>
              <a:buNone/>
            </a:pPr>
            <a:r>
              <a:rPr lang="zh-CN" altLang="en-US" sz="2000" b="1">
                <a:latin typeface="宋体" panose="02010600030101010101" pitchFamily="2" charset="-122"/>
                <a:ea typeface="宋体" panose="02010600030101010101" pitchFamily="2" charset="-122"/>
                <a:cs typeface="Times New Roman" panose="02020603050405020304" pitchFamily="18" charset="0"/>
              </a:rPr>
              <a:t>        起的各种不同的运行模块组合，说明每种运行所历经的内部</a:t>
            </a:r>
          </a:p>
          <a:p>
            <a:pPr lvl="1" algn="just" eaLnBrk="1" hangingPunct="1">
              <a:lnSpc>
                <a:spcPct val="80000"/>
              </a:lnSpc>
              <a:buFont typeface="Wingdings" panose="05000000000000000000" pitchFamily="2" charset="2"/>
              <a:buNone/>
            </a:pPr>
            <a:r>
              <a:rPr lang="zh-CN" altLang="en-US" sz="2000" b="1">
                <a:latin typeface="宋体" panose="02010600030101010101" pitchFamily="2" charset="-122"/>
                <a:ea typeface="宋体" panose="02010600030101010101" pitchFamily="2" charset="-122"/>
                <a:cs typeface="Times New Roman" panose="02020603050405020304" pitchFamily="18" charset="0"/>
              </a:rPr>
              <a:t>        模块和支持软件。</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3.3.2 </a:t>
            </a:r>
            <a:r>
              <a:rPr lang="zh-CN" altLang="en-US" sz="2000" b="1">
                <a:latin typeface="宋体" panose="02010600030101010101" pitchFamily="2" charset="-122"/>
                <a:ea typeface="宋体" panose="02010600030101010101" pitchFamily="2" charset="-122"/>
                <a:cs typeface="Times New Roman" panose="02020603050405020304" pitchFamily="18" charset="0"/>
              </a:rPr>
              <a:t>运行控制</a:t>
            </a:r>
            <a:r>
              <a:rPr lang="en-US" altLang="zh-CN" sz="2000" b="1">
                <a:latin typeface="宋体" panose="02010600030101010101" pitchFamily="2" charset="-122"/>
                <a:ea typeface="宋体" panose="02010600030101010101" pitchFamily="2" charset="-122"/>
                <a:cs typeface="Times New Roman" panose="02020603050405020304" pitchFamily="18" charset="0"/>
              </a:rPr>
              <a:t>:</a:t>
            </a:r>
            <a:r>
              <a:rPr lang="zh-CN" altLang="en-US" sz="2000" b="1">
                <a:latin typeface="宋体" panose="02010600030101010101" pitchFamily="2" charset="-122"/>
                <a:ea typeface="宋体" panose="02010600030101010101" pitchFamily="2" charset="-122"/>
                <a:cs typeface="Times New Roman" panose="02020603050405020304" pitchFamily="18" charset="0"/>
              </a:rPr>
              <a:t>说明每一种外界的运行控制的方式方法和操作步骤</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3.3.3</a:t>
            </a:r>
            <a:r>
              <a:rPr lang="zh-CN" altLang="en-US" sz="2000" b="1">
                <a:latin typeface="宋体" panose="02010600030101010101" pitchFamily="2" charset="-122"/>
                <a:ea typeface="宋体" panose="02010600030101010101" pitchFamily="2" charset="-122"/>
                <a:cs typeface="Times New Roman" panose="02020603050405020304" pitchFamily="18" charset="0"/>
              </a:rPr>
              <a:t>运行时间</a:t>
            </a:r>
            <a:r>
              <a:rPr lang="en-US" altLang="zh-CN" sz="2000" b="1">
                <a:latin typeface="宋体" panose="02010600030101010101" pitchFamily="2" charset="-122"/>
                <a:ea typeface="宋体" panose="02010600030101010101" pitchFamily="2" charset="-122"/>
                <a:cs typeface="Times New Roman" panose="02020603050405020304" pitchFamily="18" charset="0"/>
              </a:rPr>
              <a:t>:</a:t>
            </a:r>
            <a:r>
              <a:rPr lang="zh-CN" altLang="en-US" sz="2000" b="1">
                <a:latin typeface="宋体" panose="02010600030101010101" pitchFamily="2" charset="-122"/>
                <a:ea typeface="宋体" panose="02010600030101010101" pitchFamily="2" charset="-122"/>
                <a:cs typeface="Times New Roman" panose="02020603050405020304" pitchFamily="18" charset="0"/>
              </a:rPr>
              <a:t>说明每种运行模块组合将占用各种资源的时间。</a:t>
            </a:r>
          </a:p>
          <a:p>
            <a:pPr algn="just" eaLnBrk="1" hangingPunct="1">
              <a:lnSpc>
                <a:spcPct val="80000"/>
              </a:lnSpc>
              <a:buClr>
                <a:schemeClr val="tx1"/>
              </a:buClr>
            </a:pPr>
            <a:r>
              <a:rPr lang="en-US" altLang="zh-CN" sz="2000">
                <a:latin typeface="宋体" panose="02010600030101010101" pitchFamily="2" charset="-122"/>
                <a:ea typeface="宋体" panose="02010600030101010101" pitchFamily="2" charset="-122"/>
                <a:cs typeface="Times New Roman" panose="02020603050405020304" pitchFamily="18" charset="0"/>
              </a:rPr>
              <a:t>3.4 </a:t>
            </a:r>
            <a:r>
              <a:rPr lang="zh-CN" altLang="en-US" sz="2000">
                <a:latin typeface="宋体" panose="02010600030101010101" pitchFamily="2" charset="-122"/>
                <a:ea typeface="宋体" panose="02010600030101010101" pitchFamily="2" charset="-122"/>
                <a:cs typeface="Times New Roman" panose="02020603050405020304" pitchFamily="18" charset="0"/>
              </a:rPr>
              <a:t>系统数据结构设计</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3.4.1</a:t>
            </a:r>
            <a:r>
              <a:rPr lang="zh-CN" altLang="en-US" sz="2000" b="1">
                <a:latin typeface="宋体" panose="02010600030101010101" pitchFamily="2" charset="-122"/>
                <a:ea typeface="宋体" panose="02010600030101010101" pitchFamily="2" charset="-122"/>
                <a:cs typeface="Times New Roman" panose="02020603050405020304" pitchFamily="18" charset="0"/>
              </a:rPr>
              <a:t>逻辑结构设计要点</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3.4.2</a:t>
            </a:r>
            <a:r>
              <a:rPr lang="zh-CN" altLang="en-US" sz="2000" b="1">
                <a:latin typeface="宋体" panose="02010600030101010101" pitchFamily="2" charset="-122"/>
                <a:ea typeface="宋体" panose="02010600030101010101" pitchFamily="2" charset="-122"/>
                <a:cs typeface="Times New Roman" panose="02020603050405020304" pitchFamily="18" charset="0"/>
              </a:rPr>
              <a:t>物理结构设计要点</a:t>
            </a:r>
          </a:p>
          <a:p>
            <a:pPr lvl="1" algn="just" eaLnBrk="1" hangingPunct="1">
              <a:lnSpc>
                <a:spcPct val="80000"/>
              </a:lnSpc>
            </a:pPr>
            <a:r>
              <a:rPr lang="en-US" altLang="zh-CN" sz="2000" b="1">
                <a:latin typeface="宋体" panose="02010600030101010101" pitchFamily="2" charset="-122"/>
                <a:ea typeface="宋体" panose="02010600030101010101" pitchFamily="2" charset="-122"/>
                <a:cs typeface="Times New Roman" panose="02020603050405020304" pitchFamily="18" charset="0"/>
              </a:rPr>
              <a:t>3.4.3</a:t>
            </a:r>
            <a:r>
              <a:rPr lang="zh-CN" altLang="en-US" sz="2000" b="1">
                <a:latin typeface="宋体" panose="02010600030101010101" pitchFamily="2" charset="-122"/>
                <a:ea typeface="宋体" panose="02010600030101010101" pitchFamily="2" charset="-122"/>
                <a:cs typeface="Times New Roman" panose="02020603050405020304" pitchFamily="18" charset="0"/>
              </a:rPr>
              <a:t>数据结构与程序的关系</a:t>
            </a:r>
          </a:p>
          <a:p>
            <a:pPr lvl="2" algn="just" eaLnBrk="1" hangingPunct="1">
              <a:lnSpc>
                <a:spcPct val="80000"/>
              </a:lnSpc>
              <a:buFont typeface="Wingdings" panose="05000000000000000000" pitchFamily="2" charset="2"/>
              <a:buNone/>
            </a:pPr>
            <a:r>
              <a:rPr lang="zh-CN" altLang="en-US" b="1">
                <a:latin typeface="宋体" panose="02010600030101010101" pitchFamily="2" charset="-122"/>
                <a:ea typeface="宋体" panose="02010600030101010101" pitchFamily="2" charset="-122"/>
                <a:cs typeface="Times New Roman" panose="02020603050405020304" pitchFamily="18" charset="0"/>
              </a:rPr>
              <a:t>     </a:t>
            </a:r>
            <a:r>
              <a:rPr lang="en-US" altLang="zh-CN" b="1">
                <a:latin typeface="宋体" panose="02010600030101010101" pitchFamily="2" charset="-122"/>
                <a:ea typeface="宋体" panose="02010600030101010101" pitchFamily="2" charset="-122"/>
                <a:cs typeface="Times New Roman" panose="02020603050405020304" pitchFamily="18" charset="0"/>
              </a:rPr>
              <a:t>3.4.3.1 </a:t>
            </a:r>
            <a:r>
              <a:rPr lang="zh-CN" altLang="en-US" b="1">
                <a:latin typeface="宋体" panose="02010600030101010101" pitchFamily="2" charset="-122"/>
                <a:ea typeface="宋体" panose="02010600030101010101" pitchFamily="2" charset="-122"/>
                <a:cs typeface="Times New Roman" panose="02020603050405020304" pitchFamily="18" charset="0"/>
              </a:rPr>
              <a:t>后备技术</a:t>
            </a:r>
          </a:p>
          <a:p>
            <a:pPr lvl="2" algn="just" eaLnBrk="1" hangingPunct="1">
              <a:lnSpc>
                <a:spcPct val="80000"/>
              </a:lnSpc>
              <a:buFont typeface="Wingdings" panose="05000000000000000000" pitchFamily="2" charset="2"/>
              <a:buNone/>
            </a:pPr>
            <a:r>
              <a:rPr lang="zh-CN" altLang="en-US" b="1">
                <a:latin typeface="宋体" panose="02010600030101010101" pitchFamily="2" charset="-122"/>
                <a:ea typeface="宋体" panose="02010600030101010101" pitchFamily="2" charset="-122"/>
                <a:cs typeface="Times New Roman" panose="02020603050405020304" pitchFamily="18" charset="0"/>
              </a:rPr>
              <a:t>     </a:t>
            </a:r>
            <a:r>
              <a:rPr lang="en-US" altLang="zh-CN" b="1">
                <a:latin typeface="宋体" panose="02010600030101010101" pitchFamily="2" charset="-122"/>
                <a:ea typeface="宋体" panose="02010600030101010101" pitchFamily="2" charset="-122"/>
                <a:cs typeface="Times New Roman" panose="02020603050405020304" pitchFamily="18" charset="0"/>
              </a:rPr>
              <a:t>3.4.3.2 </a:t>
            </a:r>
            <a:r>
              <a:rPr lang="zh-CN" altLang="en-US" b="1">
                <a:latin typeface="宋体" panose="02010600030101010101" pitchFamily="2" charset="-122"/>
                <a:ea typeface="宋体" panose="02010600030101010101" pitchFamily="2" charset="-122"/>
                <a:cs typeface="Times New Roman" panose="02020603050405020304" pitchFamily="18" charset="0"/>
              </a:rPr>
              <a:t>降效技术</a:t>
            </a:r>
          </a:p>
          <a:p>
            <a:pPr lvl="2" algn="just" eaLnBrk="1" hangingPunct="1">
              <a:lnSpc>
                <a:spcPct val="80000"/>
              </a:lnSpc>
              <a:buFont typeface="Wingdings" panose="05000000000000000000" pitchFamily="2" charset="2"/>
              <a:buNone/>
            </a:pPr>
            <a:r>
              <a:rPr lang="zh-CN" altLang="en-US" b="1">
                <a:latin typeface="宋体" panose="02010600030101010101" pitchFamily="2" charset="-122"/>
                <a:ea typeface="宋体" panose="02010600030101010101" pitchFamily="2" charset="-122"/>
                <a:cs typeface="Times New Roman" panose="02020603050405020304" pitchFamily="18" charset="0"/>
              </a:rPr>
              <a:t>     </a:t>
            </a:r>
            <a:r>
              <a:rPr lang="en-US" altLang="zh-CN" b="1">
                <a:latin typeface="宋体" panose="02010600030101010101" pitchFamily="2" charset="-122"/>
                <a:ea typeface="宋体" panose="02010600030101010101" pitchFamily="2" charset="-122"/>
                <a:cs typeface="Times New Roman" panose="02020603050405020304" pitchFamily="18" charset="0"/>
              </a:rPr>
              <a:t>3.4.3.3 </a:t>
            </a:r>
            <a:r>
              <a:rPr lang="zh-CN" altLang="en-US" b="1">
                <a:latin typeface="宋体" panose="02010600030101010101" pitchFamily="2" charset="-122"/>
                <a:ea typeface="宋体" panose="02010600030101010101" pitchFamily="2" charset="-122"/>
                <a:cs typeface="Times New Roman" panose="02020603050405020304" pitchFamily="18" charset="0"/>
              </a:rPr>
              <a:t>恢复及再启动技术</a:t>
            </a:r>
          </a:p>
          <a:p>
            <a:pPr algn="just" eaLnBrk="1" hangingPunct="1">
              <a:lnSpc>
                <a:spcPct val="80000"/>
              </a:lnSpc>
              <a:buFont typeface="Wingdings" panose="05000000000000000000" pitchFamily="2" charset="2"/>
              <a:buNone/>
            </a:pPr>
            <a:endParaRPr lang="zh-CN" altLang="en-US" sz="200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80000"/>
              </a:lnSpc>
            </a:pPr>
            <a:endParaRPr lang="zh-CN" altLang="en-US" sz="190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759"/>
    </mc:Choice>
    <mc:Fallback xmlns="">
      <p:transition spd="slow" advTm="175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3"/>
          <p:cNvSpPr>
            <a:spLocks noChangeArrowheads="1"/>
          </p:cNvSpPr>
          <p:nvPr/>
        </p:nvSpPr>
        <p:spPr bwMode="auto">
          <a:xfrm>
            <a:off x="684213" y="1412875"/>
            <a:ext cx="7991475" cy="4824413"/>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endParaRPr kumimoji="0" lang="zh-CN" altLang="en-US">
              <a:solidFill>
                <a:schemeClr val="tx1"/>
              </a:solidFill>
              <a:ea typeface="宋体" panose="02010600030101010101" pitchFamily="2" charset="-122"/>
            </a:endParaRPr>
          </a:p>
        </p:txBody>
      </p:sp>
      <p:sp>
        <p:nvSpPr>
          <p:cNvPr id="81923" name="Rectangle 4"/>
          <p:cNvSpPr>
            <a:spLocks noChangeArrowheads="1"/>
          </p:cNvSpPr>
          <p:nvPr/>
        </p:nvSpPr>
        <p:spPr bwMode="auto">
          <a:xfrm>
            <a:off x="685800" y="609600"/>
            <a:ext cx="43180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2600">
                <a:solidFill>
                  <a:schemeClr val="hlink"/>
                </a:solidFill>
                <a:ea typeface="宋体" panose="02010600030101010101" pitchFamily="2" charset="-122"/>
              </a:rPr>
              <a:t>企业经营决策系统项目</a:t>
            </a:r>
          </a:p>
        </p:txBody>
      </p:sp>
      <p:grpSp>
        <p:nvGrpSpPr>
          <p:cNvPr id="81924" name="Group 5"/>
          <p:cNvGrpSpPr>
            <a:grpSpLocks/>
          </p:cNvGrpSpPr>
          <p:nvPr/>
        </p:nvGrpSpPr>
        <p:grpSpPr bwMode="auto">
          <a:xfrm>
            <a:off x="827088" y="1676400"/>
            <a:ext cx="7705725" cy="4419600"/>
            <a:chOff x="1800" y="1440"/>
            <a:chExt cx="8460" cy="4836"/>
          </a:xfrm>
        </p:grpSpPr>
        <p:sp>
          <p:nvSpPr>
            <p:cNvPr id="81925" name="Text Box 6"/>
            <p:cNvSpPr txBox="1">
              <a:spLocks noChangeArrowheads="1"/>
            </p:cNvSpPr>
            <p:nvPr/>
          </p:nvSpPr>
          <p:spPr bwMode="auto">
            <a:xfrm>
              <a:off x="432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网络</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1430</a:t>
              </a:r>
            </a:p>
          </p:txBody>
        </p:sp>
        <p:sp>
          <p:nvSpPr>
            <p:cNvPr id="81926" name="Text Box 7"/>
            <p:cNvSpPr txBox="1">
              <a:spLocks noChangeArrowheads="1"/>
            </p:cNvSpPr>
            <p:nvPr/>
          </p:nvSpPr>
          <p:spPr bwMode="auto">
            <a:xfrm>
              <a:off x="216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软件</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1410</a:t>
              </a:r>
            </a:p>
          </p:txBody>
        </p:sp>
        <p:sp>
          <p:nvSpPr>
            <p:cNvPr id="81927" name="Text Box 8"/>
            <p:cNvSpPr txBox="1">
              <a:spLocks noChangeArrowheads="1"/>
            </p:cNvSpPr>
            <p:nvPr/>
          </p:nvSpPr>
          <p:spPr bwMode="auto">
            <a:xfrm>
              <a:off x="324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硬件</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1420</a:t>
              </a:r>
            </a:p>
          </p:txBody>
        </p:sp>
        <p:sp>
          <p:nvSpPr>
            <p:cNvPr id="81928" name="Text Box 9"/>
            <p:cNvSpPr txBox="1">
              <a:spLocks noChangeArrowheads="1"/>
            </p:cNvSpPr>
            <p:nvPr/>
          </p:nvSpPr>
          <p:spPr bwMode="auto">
            <a:xfrm>
              <a:off x="594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系统开发</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1400</a:t>
              </a:r>
            </a:p>
          </p:txBody>
        </p:sp>
        <p:sp>
          <p:nvSpPr>
            <p:cNvPr id="81929" name="Text Box 10"/>
            <p:cNvSpPr txBox="1">
              <a:spLocks noChangeArrowheads="1"/>
            </p:cNvSpPr>
            <p:nvPr/>
          </p:nvSpPr>
          <p:spPr bwMode="auto">
            <a:xfrm>
              <a:off x="738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测试</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1500</a:t>
              </a:r>
            </a:p>
          </p:txBody>
        </p:sp>
        <p:sp>
          <p:nvSpPr>
            <p:cNvPr id="81930" name="Text Box 11"/>
            <p:cNvSpPr txBox="1">
              <a:spLocks noChangeArrowheads="1"/>
            </p:cNvSpPr>
            <p:nvPr/>
          </p:nvSpPr>
          <p:spPr bwMode="auto">
            <a:xfrm>
              <a:off x="882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实施</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1600</a:t>
              </a:r>
            </a:p>
          </p:txBody>
        </p:sp>
        <p:sp>
          <p:nvSpPr>
            <p:cNvPr id="81931" name="Text Box 12"/>
            <p:cNvSpPr txBox="1">
              <a:spLocks noChangeArrowheads="1"/>
            </p:cNvSpPr>
            <p:nvPr/>
          </p:nvSpPr>
          <p:spPr bwMode="auto">
            <a:xfrm>
              <a:off x="450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系统设计</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1300</a:t>
              </a:r>
            </a:p>
          </p:txBody>
        </p:sp>
        <p:sp>
          <p:nvSpPr>
            <p:cNvPr id="81932" name="Text Box 13"/>
            <p:cNvSpPr txBox="1">
              <a:spLocks noChangeArrowheads="1"/>
            </p:cNvSpPr>
            <p:nvPr/>
          </p:nvSpPr>
          <p:spPr bwMode="auto">
            <a:xfrm>
              <a:off x="198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需求分析</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1100</a:t>
              </a:r>
            </a:p>
          </p:txBody>
        </p:sp>
        <p:sp>
          <p:nvSpPr>
            <p:cNvPr id="81933" name="Text Box 14"/>
            <p:cNvSpPr txBox="1">
              <a:spLocks noChangeArrowheads="1"/>
            </p:cNvSpPr>
            <p:nvPr/>
          </p:nvSpPr>
          <p:spPr bwMode="auto">
            <a:xfrm>
              <a:off x="4500" y="1440"/>
              <a:ext cx="2520" cy="624"/>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企业经营决策系统项目</a:t>
              </a:r>
            </a:p>
            <a:p>
              <a:pPr algn="ctr">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1000</a:t>
              </a:r>
            </a:p>
          </p:txBody>
        </p:sp>
        <p:sp>
          <p:nvSpPr>
            <p:cNvPr id="81934" name="Text Box 15"/>
            <p:cNvSpPr txBox="1">
              <a:spLocks noChangeArrowheads="1"/>
            </p:cNvSpPr>
            <p:nvPr/>
          </p:nvSpPr>
          <p:spPr bwMode="auto">
            <a:xfrm>
              <a:off x="3240" y="2688"/>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系统分析</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1200</a:t>
              </a:r>
            </a:p>
          </p:txBody>
        </p:sp>
        <p:sp>
          <p:nvSpPr>
            <p:cNvPr id="81935" name="Text Box 16"/>
            <p:cNvSpPr txBox="1">
              <a:spLocks noChangeArrowheads="1"/>
            </p:cNvSpPr>
            <p:nvPr/>
          </p:nvSpPr>
          <p:spPr bwMode="auto">
            <a:xfrm>
              <a:off x="558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文档</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1440</a:t>
              </a:r>
            </a:p>
          </p:txBody>
        </p:sp>
        <p:sp>
          <p:nvSpPr>
            <p:cNvPr id="81936" name="Text Box 17"/>
            <p:cNvSpPr txBox="1">
              <a:spLocks noChangeArrowheads="1"/>
            </p:cNvSpPr>
            <p:nvPr/>
          </p:nvSpPr>
          <p:spPr bwMode="auto">
            <a:xfrm>
              <a:off x="1800" y="5496"/>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模块开发</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1411</a:t>
              </a:r>
            </a:p>
          </p:txBody>
        </p:sp>
        <p:sp>
          <p:nvSpPr>
            <p:cNvPr id="81937" name="Text Box 18"/>
            <p:cNvSpPr txBox="1">
              <a:spLocks noChangeArrowheads="1"/>
            </p:cNvSpPr>
            <p:nvPr/>
          </p:nvSpPr>
          <p:spPr bwMode="auto">
            <a:xfrm>
              <a:off x="684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培训</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1610</a:t>
              </a:r>
            </a:p>
          </p:txBody>
        </p:sp>
        <p:sp>
          <p:nvSpPr>
            <p:cNvPr id="81938" name="Text Box 19"/>
            <p:cNvSpPr txBox="1">
              <a:spLocks noChangeArrowheads="1"/>
            </p:cNvSpPr>
            <p:nvPr/>
          </p:nvSpPr>
          <p:spPr bwMode="auto">
            <a:xfrm>
              <a:off x="936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验收</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1630</a:t>
              </a:r>
            </a:p>
          </p:txBody>
        </p:sp>
        <p:sp>
          <p:nvSpPr>
            <p:cNvPr id="81939" name="Text Box 20"/>
            <p:cNvSpPr txBox="1">
              <a:spLocks noChangeArrowheads="1"/>
            </p:cNvSpPr>
            <p:nvPr/>
          </p:nvSpPr>
          <p:spPr bwMode="auto">
            <a:xfrm>
              <a:off x="8100" y="4092"/>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系统转换</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1620</a:t>
              </a:r>
            </a:p>
          </p:txBody>
        </p:sp>
        <p:sp>
          <p:nvSpPr>
            <p:cNvPr id="81940" name="Text Box 21"/>
            <p:cNvSpPr txBox="1">
              <a:spLocks noChangeArrowheads="1"/>
            </p:cNvSpPr>
            <p:nvPr/>
          </p:nvSpPr>
          <p:spPr bwMode="auto">
            <a:xfrm>
              <a:off x="3240" y="5496"/>
              <a:ext cx="900" cy="780"/>
            </a:xfrm>
            <a:prstGeom prst="rect">
              <a:avLst/>
            </a:prstGeom>
            <a:solidFill>
              <a:srgbClr val="FFFFFF"/>
            </a:solidFill>
            <a:ln w="9525">
              <a:solidFill>
                <a:schemeClr val="tx1"/>
              </a:solidFill>
              <a:miter lim="800000"/>
              <a:headEnd/>
              <a:tailEnd/>
            </a:ln>
          </p:spPr>
          <p:txBody>
            <a:bodyPr lIns="0" tIns="0" rIns="0" bIns="0"/>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a:spcBef>
                  <a:spcPct val="0"/>
                </a:spcBef>
                <a:buFontTx/>
                <a:buNone/>
              </a:pPr>
              <a:r>
                <a:rPr kumimoji="0" lang="zh-CN" altLang="en-US" sz="1600">
                  <a:solidFill>
                    <a:schemeClr val="tx1"/>
                  </a:solidFill>
                  <a:latin typeface="Times New Roman" panose="02020603050405020304" pitchFamily="18" charset="0"/>
                  <a:ea typeface="宋体" panose="02010600030101010101" pitchFamily="2" charset="-122"/>
                </a:rPr>
                <a:t>单元测试</a:t>
              </a:r>
            </a:p>
            <a:p>
              <a:pPr algn="just">
                <a:spcBef>
                  <a:spcPct val="0"/>
                </a:spcBef>
                <a:buFontTx/>
                <a:buNone/>
              </a:pPr>
              <a:r>
                <a:rPr kumimoji="0" lang="en-US" altLang="zh-CN" sz="1600">
                  <a:solidFill>
                    <a:schemeClr val="tx1"/>
                  </a:solidFill>
                  <a:latin typeface="Times New Roman" panose="02020603050405020304" pitchFamily="18" charset="0"/>
                  <a:ea typeface="宋体" panose="02010600030101010101" pitchFamily="2" charset="-122"/>
                </a:rPr>
                <a:t>1412</a:t>
              </a:r>
            </a:p>
          </p:txBody>
        </p:sp>
        <p:sp>
          <p:nvSpPr>
            <p:cNvPr id="81941" name="Line 22"/>
            <p:cNvSpPr>
              <a:spLocks noChangeShapeType="1"/>
            </p:cNvSpPr>
            <p:nvPr/>
          </p:nvSpPr>
          <p:spPr bwMode="auto">
            <a:xfrm>
              <a:off x="6120" y="346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2" name="Line 23"/>
            <p:cNvSpPr>
              <a:spLocks noChangeShapeType="1"/>
            </p:cNvSpPr>
            <p:nvPr/>
          </p:nvSpPr>
          <p:spPr bwMode="auto">
            <a:xfrm>
              <a:off x="46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3" name="Line 24"/>
            <p:cNvSpPr>
              <a:spLocks noChangeShapeType="1"/>
            </p:cNvSpPr>
            <p:nvPr/>
          </p:nvSpPr>
          <p:spPr bwMode="auto">
            <a:xfrm>
              <a:off x="37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4" name="Line 25"/>
            <p:cNvSpPr>
              <a:spLocks noChangeShapeType="1"/>
            </p:cNvSpPr>
            <p:nvPr/>
          </p:nvSpPr>
          <p:spPr bwMode="auto">
            <a:xfrm>
              <a:off x="270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5" name="Line 26"/>
            <p:cNvSpPr>
              <a:spLocks noChangeShapeType="1"/>
            </p:cNvSpPr>
            <p:nvPr/>
          </p:nvSpPr>
          <p:spPr bwMode="auto">
            <a:xfrm>
              <a:off x="2700" y="3780"/>
              <a:ext cx="34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6" name="Line 27"/>
            <p:cNvSpPr>
              <a:spLocks noChangeShapeType="1"/>
            </p:cNvSpPr>
            <p:nvPr/>
          </p:nvSpPr>
          <p:spPr bwMode="auto">
            <a:xfrm>
              <a:off x="73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7" name="Line 28"/>
            <p:cNvSpPr>
              <a:spLocks noChangeShapeType="1"/>
            </p:cNvSpPr>
            <p:nvPr/>
          </p:nvSpPr>
          <p:spPr bwMode="auto">
            <a:xfrm>
              <a:off x="846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8" name="Line 29"/>
            <p:cNvSpPr>
              <a:spLocks noChangeShapeType="1"/>
            </p:cNvSpPr>
            <p:nvPr/>
          </p:nvSpPr>
          <p:spPr bwMode="auto">
            <a:xfrm>
              <a:off x="9540" y="346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9" name="Line 30"/>
            <p:cNvSpPr>
              <a:spLocks noChangeShapeType="1"/>
            </p:cNvSpPr>
            <p:nvPr/>
          </p:nvSpPr>
          <p:spPr bwMode="auto">
            <a:xfrm>
              <a:off x="7380" y="3780"/>
              <a:ext cx="21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0" name="Line 31"/>
            <p:cNvSpPr>
              <a:spLocks noChangeShapeType="1"/>
            </p:cNvSpPr>
            <p:nvPr/>
          </p:nvSpPr>
          <p:spPr bwMode="auto">
            <a:xfrm>
              <a:off x="2340" y="2376"/>
              <a:ext cx="70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1" name="Line 32"/>
            <p:cNvSpPr>
              <a:spLocks noChangeShapeType="1"/>
            </p:cNvSpPr>
            <p:nvPr/>
          </p:nvSpPr>
          <p:spPr bwMode="auto">
            <a:xfrm>
              <a:off x="23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2" name="Line 33"/>
            <p:cNvSpPr>
              <a:spLocks noChangeShapeType="1"/>
            </p:cNvSpPr>
            <p:nvPr/>
          </p:nvSpPr>
          <p:spPr bwMode="auto">
            <a:xfrm>
              <a:off x="360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3" name="Line 34"/>
            <p:cNvSpPr>
              <a:spLocks noChangeShapeType="1"/>
            </p:cNvSpPr>
            <p:nvPr/>
          </p:nvSpPr>
          <p:spPr bwMode="auto">
            <a:xfrm>
              <a:off x="50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4" name="Line 35"/>
            <p:cNvSpPr>
              <a:spLocks noChangeShapeType="1"/>
            </p:cNvSpPr>
            <p:nvPr/>
          </p:nvSpPr>
          <p:spPr bwMode="auto">
            <a:xfrm>
              <a:off x="648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5" name="Line 36"/>
            <p:cNvSpPr>
              <a:spLocks noChangeShapeType="1"/>
            </p:cNvSpPr>
            <p:nvPr/>
          </p:nvSpPr>
          <p:spPr bwMode="auto">
            <a:xfrm>
              <a:off x="77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6" name="Line 37"/>
            <p:cNvSpPr>
              <a:spLocks noChangeShapeType="1"/>
            </p:cNvSpPr>
            <p:nvPr/>
          </p:nvSpPr>
          <p:spPr bwMode="auto">
            <a:xfrm>
              <a:off x="936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7" name="Line 38"/>
            <p:cNvSpPr>
              <a:spLocks noChangeShapeType="1"/>
            </p:cNvSpPr>
            <p:nvPr/>
          </p:nvSpPr>
          <p:spPr bwMode="auto">
            <a:xfrm>
              <a:off x="5760" y="206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8" name="Line 39"/>
            <p:cNvSpPr>
              <a:spLocks noChangeShapeType="1"/>
            </p:cNvSpPr>
            <p:nvPr/>
          </p:nvSpPr>
          <p:spPr bwMode="auto">
            <a:xfrm>
              <a:off x="2160" y="5184"/>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9" name="Line 40"/>
            <p:cNvSpPr>
              <a:spLocks noChangeShapeType="1"/>
            </p:cNvSpPr>
            <p:nvPr/>
          </p:nvSpPr>
          <p:spPr bwMode="auto">
            <a:xfrm>
              <a:off x="2160" y="518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0" name="Line 41"/>
            <p:cNvSpPr>
              <a:spLocks noChangeShapeType="1"/>
            </p:cNvSpPr>
            <p:nvPr/>
          </p:nvSpPr>
          <p:spPr bwMode="auto">
            <a:xfrm>
              <a:off x="3600" y="518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1" name="Line 42"/>
            <p:cNvSpPr>
              <a:spLocks noChangeShapeType="1"/>
            </p:cNvSpPr>
            <p:nvPr/>
          </p:nvSpPr>
          <p:spPr bwMode="auto">
            <a:xfrm>
              <a:off x="2700" y="4872"/>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4727"/>
    </mc:Choice>
    <mc:Fallback xmlns="">
      <p:transition spd="slow" advTm="4727"/>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灯片编号占位符 3"/>
          <p:cNvSpPr>
            <a:spLocks noGrp="1"/>
          </p:cNvSpPr>
          <p:nvPr>
            <p:ph type="sldNum" sz="quarter" idx="12"/>
          </p:nvPr>
        </p:nvSpPr>
        <p:spPr>
          <a:xfrm>
            <a:off x="5943600" y="6486525"/>
            <a:ext cx="2895600" cy="298450"/>
          </a:xfrm>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0E6F848C-2D45-4BE4-8A3F-67D0C88E22E2}" type="slidenum">
              <a:rPr lang="zh-CN" altLang="en-US" sz="1200" smtClean="0">
                <a:solidFill>
                  <a:schemeClr val="tx1"/>
                </a:solidFill>
                <a:latin typeface="Verdana" panose="020B0604030504040204" pitchFamily="34" charset="0"/>
                <a:ea typeface="宋体" panose="02010600030101010101" pitchFamily="2" charset="-122"/>
              </a:rPr>
              <a:pPr>
                <a:spcBef>
                  <a:spcPct val="0"/>
                </a:spcBef>
                <a:buFontTx/>
                <a:buNone/>
              </a:pPr>
              <a:t>53</a:t>
            </a:fld>
            <a:endParaRPr lang="en-US" altLang="zh-CN" sz="1200">
              <a:solidFill>
                <a:schemeClr val="tx1"/>
              </a:solidFill>
              <a:latin typeface="Verdana" panose="020B0604030504040204" pitchFamily="34" charset="0"/>
              <a:ea typeface="宋体" panose="02010600030101010101" pitchFamily="2" charset="-122"/>
            </a:endParaRPr>
          </a:p>
        </p:txBody>
      </p:sp>
      <p:sp>
        <p:nvSpPr>
          <p:cNvPr id="151555" name="Rectangle 2"/>
          <p:cNvSpPr>
            <a:spLocks noGrp="1" noChangeArrowheads="1"/>
          </p:cNvSpPr>
          <p:nvPr>
            <p:ph type="title"/>
          </p:nvPr>
        </p:nvSpPr>
        <p:spPr/>
        <p:txBody>
          <a:bodyPr/>
          <a:lstStyle/>
          <a:p>
            <a:pPr eaLnBrk="1" hangingPunct="1">
              <a:defRPr/>
            </a:pPr>
            <a:r>
              <a:rPr lang="zh-CN" altLang="en-US"/>
              <a:t>案例讨论</a:t>
            </a:r>
          </a:p>
        </p:txBody>
      </p:sp>
      <p:sp>
        <p:nvSpPr>
          <p:cNvPr id="1348611" name="Rectangle 3"/>
          <p:cNvSpPr>
            <a:spLocks noGrp="1" noChangeArrowheads="1"/>
          </p:cNvSpPr>
          <p:nvPr>
            <p:ph type="body" idx="1"/>
          </p:nvPr>
        </p:nvSpPr>
        <p:spPr>
          <a:xfrm>
            <a:off x="250825" y="1641475"/>
            <a:ext cx="8207375" cy="4454525"/>
          </a:xfrm>
        </p:spPr>
        <p:txBody>
          <a:bodyPr/>
          <a:lstStyle/>
          <a:p>
            <a:pPr eaLnBrk="1" hangingPunct="1"/>
            <a:r>
              <a:rPr lang="zh-CN" altLang="en-US">
                <a:ea typeface="宋体" panose="02010600030101010101" pitchFamily="2" charset="-122"/>
              </a:rPr>
              <a:t>生日宴会</a:t>
            </a:r>
          </a:p>
          <a:p>
            <a:pPr lvl="1" eaLnBrk="1" hangingPunct="1"/>
            <a:r>
              <a:rPr lang="zh-CN" altLang="en-US">
                <a:ea typeface="宋体" panose="02010600030101010101" pitchFamily="2" charset="-122"/>
              </a:rPr>
              <a:t>假如您要在自己的家里举行一次生日宴会，请按</a:t>
            </a:r>
            <a:r>
              <a:rPr lang="en-US" altLang="zh-CN">
                <a:ea typeface="宋体" panose="02010600030101010101" pitchFamily="2" charset="-122"/>
              </a:rPr>
              <a:t>WBS</a:t>
            </a:r>
            <a:r>
              <a:rPr lang="zh-CN" altLang="en-US">
                <a:ea typeface="宋体" panose="02010600030101010101" pitchFamily="2" charset="-122"/>
              </a:rPr>
              <a:t>为你制定一份工作的分解计划？</a:t>
            </a:r>
          </a:p>
          <a:p>
            <a:pPr eaLnBrk="1" hangingPunct="1">
              <a:lnSpc>
                <a:spcPct val="145000"/>
              </a:lnSpc>
            </a:pPr>
            <a:r>
              <a:rPr lang="zh-CN" altLang="en-US">
                <a:ea typeface="宋体" panose="02010600030101010101" pitchFamily="2" charset="-122"/>
              </a:rPr>
              <a:t>十年庆典</a:t>
            </a:r>
          </a:p>
          <a:p>
            <a:pPr lvl="1" eaLnBrk="1" hangingPunct="1"/>
            <a:r>
              <a:rPr lang="zh-CN" altLang="en-US">
                <a:ea typeface="宋体" panose="02010600030101010101" pitchFamily="2" charset="-122"/>
              </a:rPr>
              <a:t>某企业恰逢建厂</a:t>
            </a:r>
            <a:r>
              <a:rPr lang="en-US" altLang="zh-CN">
                <a:ea typeface="宋体" panose="02010600030101010101" pitchFamily="2" charset="-122"/>
              </a:rPr>
              <a:t>10</a:t>
            </a:r>
            <a:r>
              <a:rPr lang="zh-CN" altLang="en-US">
                <a:ea typeface="宋体" panose="02010600030101010101" pitchFamily="2" charset="-122"/>
              </a:rPr>
              <a:t>周年，为了扩大企业知名度，准备组织一次庆典活动。</a:t>
            </a:r>
          </a:p>
          <a:p>
            <a:pPr lvl="1" eaLnBrk="1" hangingPunct="1"/>
            <a:r>
              <a:rPr lang="zh-CN" altLang="en-US">
                <a:ea typeface="宋体" panose="02010600030101010101" pitchFamily="2" charset="-122"/>
              </a:rPr>
              <a:t>为保证此项活动的顺利进行，需要进行工作分解。</a:t>
            </a:r>
          </a:p>
          <a:p>
            <a:pPr lvl="1" eaLnBrk="1" hangingPunct="1"/>
            <a:r>
              <a:rPr lang="zh-CN" altLang="en-US">
                <a:ea typeface="宋体" panose="02010600030101010101" pitchFamily="2" charset="-122"/>
              </a:rPr>
              <a:t>办公室主任小张在考虑是不是需要准备一些资料、邀请相关人员等等</a:t>
            </a:r>
            <a:r>
              <a:rPr lang="en-US" altLang="zh-CN">
                <a:ea typeface="宋体" panose="02010600030101010101" pitchFamily="2" charset="-122"/>
              </a:rPr>
              <a:t>………</a:t>
            </a:r>
          </a:p>
          <a:p>
            <a:pPr eaLnBrk="1" hangingPunct="1"/>
            <a:endParaRPr lang="zh-CN" altLang="en-US">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advTm="16479"/>
    </mc:Choice>
    <mc:Fallback xmlns="">
      <p:transition spd="slow" advTm="1647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48611">
                                            <p:txEl>
                                              <p:pRg st="0" end="0"/>
                                            </p:txEl>
                                          </p:spTgt>
                                        </p:tgtEl>
                                        <p:attrNameLst>
                                          <p:attrName>style.visibility</p:attrName>
                                        </p:attrNameLst>
                                      </p:cBhvr>
                                      <p:to>
                                        <p:strVal val="visible"/>
                                      </p:to>
                                    </p:set>
                                    <p:anim calcmode="lin" valueType="num">
                                      <p:cBhvr additive="base">
                                        <p:cTn id="7" dur="500" fill="hold"/>
                                        <p:tgtEl>
                                          <p:spTgt spid="1348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4861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1348611">
                                            <p:txEl>
                                              <p:pRg st="1" end="1"/>
                                            </p:txEl>
                                          </p:spTgt>
                                        </p:tgtEl>
                                        <p:attrNameLst>
                                          <p:attrName>style.visibility</p:attrName>
                                        </p:attrNameLst>
                                      </p:cBhvr>
                                      <p:to>
                                        <p:strVal val="visible"/>
                                      </p:to>
                                    </p:set>
                                    <p:anim calcmode="lin" valueType="num">
                                      <p:cBhvr additive="base">
                                        <p:cTn id="11" dur="500" fill="hold"/>
                                        <p:tgtEl>
                                          <p:spTgt spid="134861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4861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4" name="whoosh.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48611">
                                            <p:txEl>
                                              <p:pRg st="2" end="2"/>
                                            </p:txEl>
                                          </p:spTgt>
                                        </p:tgtEl>
                                        <p:attrNameLst>
                                          <p:attrName>style.visibility</p:attrName>
                                        </p:attrNameLst>
                                      </p:cBhvr>
                                      <p:to>
                                        <p:strVal val="visible"/>
                                      </p:to>
                                    </p:set>
                                    <p:anim calcmode="lin" valueType="num">
                                      <p:cBhvr additive="base">
                                        <p:cTn id="17" dur="500" fill="hold"/>
                                        <p:tgtEl>
                                          <p:spTgt spid="134861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4861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4" name="whoosh.wav"/>
                                        </p:tgtEl>
                                      </p:cMediaNode>
                                    </p:audio>
                                  </p:subTnLst>
                                </p:cTn>
                              </p:par>
                              <p:par>
                                <p:cTn id="19" presetID="2" presetClass="entr" presetSubtype="8" fill="hold" grpId="0" nodeType="withEffect">
                                  <p:stCondLst>
                                    <p:cond delay="0"/>
                                  </p:stCondLst>
                                  <p:childTnLst>
                                    <p:set>
                                      <p:cBhvr>
                                        <p:cTn id="20" dur="1" fill="hold">
                                          <p:stCondLst>
                                            <p:cond delay="0"/>
                                          </p:stCondLst>
                                        </p:cTn>
                                        <p:tgtEl>
                                          <p:spTgt spid="1348611">
                                            <p:txEl>
                                              <p:pRg st="3" end="3"/>
                                            </p:txEl>
                                          </p:spTgt>
                                        </p:tgtEl>
                                        <p:attrNameLst>
                                          <p:attrName>style.visibility</p:attrName>
                                        </p:attrNameLst>
                                      </p:cBhvr>
                                      <p:to>
                                        <p:strVal val="visible"/>
                                      </p:to>
                                    </p:set>
                                    <p:anim calcmode="lin" valueType="num">
                                      <p:cBhvr additive="base">
                                        <p:cTn id="21" dur="500" fill="hold"/>
                                        <p:tgtEl>
                                          <p:spTgt spid="134861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4861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4" name="whoosh.wav"/>
                                        </p:tgtEl>
                                      </p:cMediaNode>
                                    </p:audio>
                                  </p:subTnLst>
                                </p:cTn>
                              </p:par>
                              <p:par>
                                <p:cTn id="23" presetID="2" presetClass="entr" presetSubtype="8" fill="hold" grpId="0" nodeType="withEffect">
                                  <p:stCondLst>
                                    <p:cond delay="0"/>
                                  </p:stCondLst>
                                  <p:childTnLst>
                                    <p:set>
                                      <p:cBhvr>
                                        <p:cTn id="24" dur="1" fill="hold">
                                          <p:stCondLst>
                                            <p:cond delay="0"/>
                                          </p:stCondLst>
                                        </p:cTn>
                                        <p:tgtEl>
                                          <p:spTgt spid="1348611">
                                            <p:txEl>
                                              <p:pRg st="4" end="4"/>
                                            </p:txEl>
                                          </p:spTgt>
                                        </p:tgtEl>
                                        <p:attrNameLst>
                                          <p:attrName>style.visibility</p:attrName>
                                        </p:attrNameLst>
                                      </p:cBhvr>
                                      <p:to>
                                        <p:strVal val="visible"/>
                                      </p:to>
                                    </p:set>
                                    <p:anim calcmode="lin" valueType="num">
                                      <p:cBhvr additive="base">
                                        <p:cTn id="25" dur="500" fill="hold"/>
                                        <p:tgtEl>
                                          <p:spTgt spid="134861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4861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4" name="whoosh.wav"/>
                                        </p:tgtEl>
                                      </p:cMediaNode>
                                    </p:audio>
                                  </p:subTnLst>
                                </p:cTn>
                              </p:par>
                              <p:par>
                                <p:cTn id="27" presetID="2" presetClass="entr" presetSubtype="8" fill="hold" grpId="0" nodeType="withEffect">
                                  <p:stCondLst>
                                    <p:cond delay="0"/>
                                  </p:stCondLst>
                                  <p:childTnLst>
                                    <p:set>
                                      <p:cBhvr>
                                        <p:cTn id="28" dur="1" fill="hold">
                                          <p:stCondLst>
                                            <p:cond delay="0"/>
                                          </p:stCondLst>
                                        </p:cTn>
                                        <p:tgtEl>
                                          <p:spTgt spid="1348611">
                                            <p:txEl>
                                              <p:pRg st="5" end="5"/>
                                            </p:txEl>
                                          </p:spTgt>
                                        </p:tgtEl>
                                        <p:attrNameLst>
                                          <p:attrName>style.visibility</p:attrName>
                                        </p:attrNameLst>
                                      </p:cBhvr>
                                      <p:to>
                                        <p:strVal val="visible"/>
                                      </p:to>
                                    </p:set>
                                    <p:anim calcmode="lin" valueType="num">
                                      <p:cBhvr additive="base">
                                        <p:cTn id="29" dur="500" fill="hold"/>
                                        <p:tgtEl>
                                          <p:spTgt spid="134861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34861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11"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灯片编号占位符 3"/>
          <p:cNvSpPr>
            <a:spLocks noGrp="1"/>
          </p:cNvSpPr>
          <p:nvPr>
            <p:ph type="sldNum" sz="quarter" idx="12"/>
          </p:nvPr>
        </p:nvSpPr>
        <p:spPr>
          <a:xfrm>
            <a:off x="5943600" y="6486525"/>
            <a:ext cx="2895600" cy="298450"/>
          </a:xfrm>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E830BA9-DBDD-4BDF-8D27-D8830BA60459}" type="slidenum">
              <a:rPr lang="zh-CN" altLang="en-US" sz="1200" smtClean="0">
                <a:solidFill>
                  <a:schemeClr val="tx1"/>
                </a:solidFill>
                <a:latin typeface="Verdana" panose="020B0604030504040204" pitchFamily="34" charset="0"/>
                <a:ea typeface="宋体" panose="02010600030101010101" pitchFamily="2" charset="-122"/>
              </a:rPr>
              <a:pPr>
                <a:spcBef>
                  <a:spcPct val="0"/>
                </a:spcBef>
                <a:buFontTx/>
                <a:buNone/>
              </a:pPr>
              <a:t>54</a:t>
            </a:fld>
            <a:endParaRPr lang="en-US" altLang="zh-CN" sz="1200">
              <a:solidFill>
                <a:schemeClr val="tx1"/>
              </a:solidFill>
              <a:latin typeface="Verdana" panose="020B0604030504040204" pitchFamily="34" charset="0"/>
              <a:ea typeface="宋体" panose="02010600030101010101" pitchFamily="2" charset="-122"/>
            </a:endParaRPr>
          </a:p>
        </p:txBody>
      </p:sp>
      <p:sp>
        <p:nvSpPr>
          <p:cNvPr id="152579" name="Rectangle 2"/>
          <p:cNvSpPr>
            <a:spLocks noGrp="1" noChangeArrowheads="1"/>
          </p:cNvSpPr>
          <p:nvPr>
            <p:ph type="title"/>
          </p:nvPr>
        </p:nvSpPr>
        <p:spPr>
          <a:xfrm>
            <a:off x="684213" y="-242888"/>
            <a:ext cx="7772400" cy="1219201"/>
          </a:xfrm>
        </p:spPr>
        <p:txBody>
          <a:bodyPr/>
          <a:lstStyle/>
          <a:p>
            <a:pPr eaLnBrk="1" hangingPunct="1">
              <a:defRPr/>
            </a:pPr>
            <a:r>
              <a:rPr lang="zh-CN" altLang="en-US"/>
              <a:t>生日宴会</a:t>
            </a:r>
          </a:p>
        </p:txBody>
      </p:sp>
      <p:sp>
        <p:nvSpPr>
          <p:cNvPr id="1350659" name="Rectangle 3"/>
          <p:cNvSpPr>
            <a:spLocks noGrp="1" noChangeArrowheads="1"/>
          </p:cNvSpPr>
          <p:nvPr>
            <p:ph type="body" idx="1"/>
          </p:nvPr>
        </p:nvSpPr>
        <p:spPr>
          <a:xfrm>
            <a:off x="323850" y="908050"/>
            <a:ext cx="4267200" cy="5715000"/>
          </a:xfrm>
          <a:ln>
            <a:solidFill>
              <a:schemeClr val="tx1"/>
            </a:solidFill>
            <a:miter lim="800000"/>
            <a:headEnd/>
            <a:tailEnd/>
          </a:ln>
        </p:spPr>
        <p:txBody>
          <a:bodyPr/>
          <a:lstStyle/>
          <a:p>
            <a:pPr eaLnBrk="1" hangingPunct="1">
              <a:lnSpc>
                <a:spcPct val="90000"/>
              </a:lnSpc>
              <a:buFont typeface="Wingdings" panose="05000000000000000000" pitchFamily="2" charset="2"/>
              <a:buNone/>
            </a:pPr>
            <a:r>
              <a:rPr lang="en-US" altLang="zh-CN" sz="2000">
                <a:ea typeface="宋体" panose="02010600030101010101" pitchFamily="2" charset="-122"/>
              </a:rPr>
              <a:t>1.0 </a:t>
            </a:r>
            <a:r>
              <a:rPr lang="zh-CN" altLang="en-US" sz="2000">
                <a:ea typeface="宋体" panose="02010600030101010101" pitchFamily="2" charset="-122"/>
              </a:rPr>
              <a:t>准备</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1.1 </a:t>
            </a:r>
            <a:r>
              <a:rPr lang="zh-CN" altLang="en-US" sz="2000">
                <a:ea typeface="宋体" panose="02010600030101010101" pitchFamily="2" charset="-122"/>
              </a:rPr>
              <a:t>邀请来宾</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1.2 </a:t>
            </a:r>
            <a:r>
              <a:rPr lang="zh-CN" altLang="en-US" sz="2000">
                <a:ea typeface="宋体" panose="02010600030101010101" pitchFamily="2" charset="-122"/>
              </a:rPr>
              <a:t>采购物品</a:t>
            </a:r>
          </a:p>
          <a:p>
            <a:pPr eaLnBrk="1" hangingPunct="1">
              <a:lnSpc>
                <a:spcPct val="90000"/>
              </a:lnSpc>
              <a:buFont typeface="Wingdings" panose="05000000000000000000" pitchFamily="2" charset="2"/>
              <a:buNone/>
            </a:pPr>
            <a:r>
              <a:rPr lang="en-US" altLang="zh-CN" sz="2000">
                <a:ea typeface="宋体" panose="02010600030101010101" pitchFamily="2" charset="-122"/>
              </a:rPr>
              <a:t>2.0 </a:t>
            </a:r>
            <a:r>
              <a:rPr lang="zh-CN" altLang="en-US" sz="2000">
                <a:ea typeface="宋体" panose="02010600030101010101" pitchFamily="2" charset="-122"/>
              </a:rPr>
              <a:t>晚宴</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2.1</a:t>
            </a:r>
            <a:r>
              <a:rPr lang="zh-CN" altLang="en-US" sz="2000">
                <a:ea typeface="宋体" panose="02010600030101010101" pitchFamily="2" charset="-122"/>
              </a:rPr>
              <a:t>清洗</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2.1.1</a:t>
            </a:r>
            <a:r>
              <a:rPr lang="zh-CN" altLang="en-US" sz="2000">
                <a:ea typeface="宋体" panose="02010600030101010101" pitchFamily="2" charset="-122"/>
              </a:rPr>
              <a:t>清洗食品</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2.1.2</a:t>
            </a:r>
            <a:r>
              <a:rPr lang="zh-CN" altLang="en-US" sz="2000">
                <a:ea typeface="宋体" panose="02010600030101010101" pitchFamily="2" charset="-122"/>
              </a:rPr>
              <a:t>清洗餐具</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2.2</a:t>
            </a:r>
            <a:r>
              <a:rPr lang="zh-CN" altLang="en-US" sz="2000">
                <a:ea typeface="宋体" panose="02010600030101010101" pitchFamily="2" charset="-122"/>
              </a:rPr>
              <a:t>做菜 </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2.2.1</a:t>
            </a:r>
            <a:r>
              <a:rPr lang="zh-CN" altLang="en-US" sz="2000">
                <a:ea typeface="宋体" panose="02010600030101010101" pitchFamily="2" charset="-122"/>
              </a:rPr>
              <a:t>做凉菜</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2.2.2</a:t>
            </a:r>
            <a:r>
              <a:rPr lang="zh-CN" altLang="en-US" sz="2000">
                <a:ea typeface="宋体" panose="02010600030101010101" pitchFamily="2" charset="-122"/>
              </a:rPr>
              <a:t>做熟菜</a:t>
            </a:r>
          </a:p>
          <a:p>
            <a:pPr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2.2.2.1</a:t>
            </a:r>
            <a:r>
              <a:rPr lang="zh-CN" altLang="en-US" sz="2000">
                <a:ea typeface="宋体" panose="02010600030101010101" pitchFamily="2" charset="-122"/>
              </a:rPr>
              <a:t>制作蔬菜类</a:t>
            </a:r>
          </a:p>
          <a:p>
            <a:pPr lvl="3" eaLnBrk="1" hangingPunct="1">
              <a:lnSpc>
                <a:spcPct val="90000"/>
              </a:lnSpc>
              <a:buFontTx/>
              <a:buNone/>
            </a:pPr>
            <a:r>
              <a:rPr lang="en-US" altLang="zh-CN">
                <a:ea typeface="宋体" panose="02010600030101010101" pitchFamily="2" charset="-122"/>
              </a:rPr>
              <a:t> 2.2.2.2</a:t>
            </a:r>
            <a:r>
              <a:rPr lang="zh-CN" altLang="en-US">
                <a:ea typeface="宋体" panose="02010600030101010101" pitchFamily="2" charset="-122"/>
              </a:rPr>
              <a:t>制作海鲜类</a:t>
            </a:r>
          </a:p>
          <a:p>
            <a:pPr lvl="1" eaLnBrk="1" hangingPunct="1">
              <a:lnSpc>
                <a:spcPct val="90000"/>
              </a:lnSpc>
              <a:buFont typeface="Wingdings" panose="05000000000000000000" pitchFamily="2" charset="2"/>
              <a:buNone/>
            </a:pPr>
            <a:r>
              <a:rPr lang="zh-CN" altLang="en-US" sz="2000">
                <a:ea typeface="宋体" panose="02010600030101010101" pitchFamily="2" charset="-122"/>
              </a:rPr>
              <a:t>        </a:t>
            </a:r>
            <a:r>
              <a:rPr lang="en-US" altLang="zh-CN" sz="2000">
                <a:ea typeface="宋体" panose="02010600030101010101" pitchFamily="2" charset="-122"/>
              </a:rPr>
              <a:t>2.2.2.3</a:t>
            </a:r>
            <a:r>
              <a:rPr lang="zh-CN" altLang="en-US" sz="2000">
                <a:ea typeface="宋体" panose="02010600030101010101" pitchFamily="2" charset="-122"/>
              </a:rPr>
              <a:t>制作其它类</a:t>
            </a:r>
          </a:p>
          <a:p>
            <a:pPr eaLnBrk="1" hangingPunct="1">
              <a:lnSpc>
                <a:spcPct val="90000"/>
              </a:lnSpc>
              <a:buFont typeface="Wingdings" panose="05000000000000000000" pitchFamily="2" charset="2"/>
              <a:buNone/>
            </a:pPr>
            <a:endParaRPr lang="zh-CN" altLang="en-US" sz="2000">
              <a:ea typeface="宋体" panose="02010600030101010101" pitchFamily="2" charset="-122"/>
            </a:endParaRPr>
          </a:p>
          <a:p>
            <a:pPr eaLnBrk="1" hangingPunct="1">
              <a:lnSpc>
                <a:spcPct val="90000"/>
              </a:lnSpc>
              <a:buFont typeface="Wingdings" panose="05000000000000000000" pitchFamily="2" charset="2"/>
              <a:buNone/>
            </a:pPr>
            <a:endParaRPr lang="zh-CN" altLang="en-US" sz="1400">
              <a:ea typeface="宋体" panose="02010600030101010101" pitchFamily="2" charset="-122"/>
            </a:endParaRPr>
          </a:p>
        </p:txBody>
      </p:sp>
      <p:sp>
        <p:nvSpPr>
          <p:cNvPr id="1350660" name="Text Box 4"/>
          <p:cNvSpPr txBox="1">
            <a:spLocks noChangeArrowheads="1"/>
          </p:cNvSpPr>
          <p:nvPr/>
        </p:nvSpPr>
        <p:spPr bwMode="auto">
          <a:xfrm>
            <a:off x="4724400" y="381000"/>
            <a:ext cx="4038600"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85000"/>
              </a:lnSpc>
              <a:spcBef>
                <a:spcPct val="20000"/>
              </a:spcBef>
              <a:buClr>
                <a:schemeClr val="tx2"/>
              </a:buClr>
              <a:buSzPct val="75000"/>
              <a:buFont typeface="Wingdings" pitchFamily="2" charset="2"/>
              <a:buNone/>
              <a:defRPr/>
            </a:pPr>
            <a:r>
              <a:rPr kumimoji="1" lang="zh-CN" altLang="en-US">
                <a:effectLst>
                  <a:outerShdw blurRad="38100" dist="38100" dir="2700000" algn="tl">
                    <a:srgbClr val="C0C0C0"/>
                  </a:outerShdw>
                </a:effectLst>
                <a:latin typeface="Times New Roman" pitchFamily="18" charset="0"/>
              </a:rPr>
              <a:t>              </a:t>
            </a:r>
            <a:endParaRPr kumimoji="1" lang="zh-CN" altLang="en-US" sz="2000">
              <a:effectLst>
                <a:outerShdw blurRad="38100" dist="38100" dir="2700000" algn="tl">
                  <a:srgbClr val="C0C0C0"/>
                </a:outerShdw>
              </a:effectLst>
              <a:latin typeface="Times New Roman" pitchFamily="18" charset="0"/>
            </a:endParaRPr>
          </a:p>
          <a:p>
            <a:pPr eaLnBrk="1" hangingPunct="1">
              <a:lnSpc>
                <a:spcPct val="85000"/>
              </a:lnSpc>
              <a:spcBef>
                <a:spcPct val="20000"/>
              </a:spcBef>
              <a:buClr>
                <a:schemeClr val="tx2"/>
              </a:buClr>
              <a:buSzPct val="75000"/>
              <a:buFont typeface="Wingdings" pitchFamily="2" charset="2"/>
              <a:buNone/>
              <a:defRPr/>
            </a:pPr>
            <a:r>
              <a:rPr kumimoji="1" lang="zh-CN" altLang="en-US">
                <a:effectLst>
                  <a:outerShdw blurRad="38100" dist="38100" dir="2700000" algn="tl">
                    <a:srgbClr val="C0C0C0"/>
                  </a:outerShdw>
                </a:effectLst>
                <a:latin typeface="Times New Roman" pitchFamily="18" charset="0"/>
              </a:rPr>
              <a:t>      </a:t>
            </a:r>
            <a:r>
              <a:rPr kumimoji="1" lang="en-US" altLang="zh-CN" sz="2000">
                <a:effectLst>
                  <a:outerShdw blurRad="38100" dist="38100" dir="2700000" algn="tl">
                    <a:srgbClr val="C0C0C0"/>
                  </a:outerShdw>
                </a:effectLst>
                <a:latin typeface="黑体" pitchFamily="49" charset="-122"/>
                <a:ea typeface="黑体" pitchFamily="49" charset="-122"/>
              </a:rPr>
              <a:t>2.3 </a:t>
            </a:r>
            <a:r>
              <a:rPr kumimoji="1" lang="zh-CN" altLang="en-US" sz="2000">
                <a:latin typeface="黑体" pitchFamily="49" charset="-122"/>
                <a:ea typeface="黑体" pitchFamily="49" charset="-122"/>
              </a:rPr>
              <a:t>宴请</a:t>
            </a:r>
          </a:p>
          <a:p>
            <a:pPr eaLnBrk="1" hangingPunct="1">
              <a:lnSpc>
                <a:spcPct val="85000"/>
              </a:lnSpc>
              <a:spcBef>
                <a:spcPct val="20000"/>
              </a:spcBef>
              <a:buClr>
                <a:schemeClr val="tx2"/>
              </a:buClr>
              <a:buSzPct val="75000"/>
              <a:buFont typeface="Wingdings" pitchFamily="2" charset="2"/>
              <a:buNone/>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2.3.1</a:t>
            </a:r>
            <a:r>
              <a:rPr kumimoji="1" lang="zh-CN" altLang="en-US" sz="2000">
                <a:latin typeface="黑体" pitchFamily="49" charset="-122"/>
                <a:ea typeface="黑体" pitchFamily="49" charset="-122"/>
              </a:rPr>
              <a:t>切蛋糕</a:t>
            </a:r>
          </a:p>
          <a:p>
            <a:pPr eaLnBrk="1" hangingPunct="1">
              <a:lnSpc>
                <a:spcPct val="85000"/>
              </a:lnSpc>
              <a:spcBef>
                <a:spcPct val="20000"/>
              </a:spcBef>
              <a:buClr>
                <a:schemeClr val="tx2"/>
              </a:buClr>
              <a:buSzPct val="75000"/>
              <a:buFont typeface="Wingdings" pitchFamily="2" charset="2"/>
              <a:buNone/>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2.3.2</a:t>
            </a:r>
            <a:r>
              <a:rPr kumimoji="1" lang="zh-CN" altLang="en-US" sz="2000">
                <a:latin typeface="黑体" pitchFamily="49" charset="-122"/>
                <a:ea typeface="黑体" pitchFamily="49" charset="-122"/>
              </a:rPr>
              <a:t>吹蜡烛</a:t>
            </a:r>
          </a:p>
          <a:p>
            <a:pPr eaLnBrk="1" hangingPunct="1">
              <a:lnSpc>
                <a:spcPct val="85000"/>
              </a:lnSpc>
              <a:spcBef>
                <a:spcPct val="20000"/>
              </a:spcBef>
              <a:buClr>
                <a:schemeClr val="tx2"/>
              </a:buClr>
              <a:buSzPct val="75000"/>
              <a:buFont typeface="Wingdings" pitchFamily="2" charset="2"/>
              <a:buNone/>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2.3.3 </a:t>
            </a:r>
            <a:r>
              <a:rPr kumimoji="1" lang="zh-CN" altLang="en-US" sz="2000">
                <a:latin typeface="黑体" pitchFamily="49" charset="-122"/>
                <a:ea typeface="黑体" pitchFamily="49" charset="-122"/>
              </a:rPr>
              <a:t>吃饭</a:t>
            </a:r>
          </a:p>
          <a:p>
            <a:pPr eaLnBrk="1" hangingPunct="1">
              <a:lnSpc>
                <a:spcPct val="85000"/>
              </a:lnSpc>
              <a:spcBef>
                <a:spcPct val="50000"/>
              </a:spcBef>
              <a:defRPr/>
            </a:pPr>
            <a:r>
              <a:rPr kumimoji="1" lang="en-US" altLang="zh-CN" sz="2000">
                <a:latin typeface="黑体" pitchFamily="49" charset="-122"/>
                <a:ea typeface="黑体" pitchFamily="49" charset="-122"/>
              </a:rPr>
              <a:t>3.0 </a:t>
            </a:r>
            <a:r>
              <a:rPr kumimoji="1" lang="zh-CN" altLang="en-US" sz="2000">
                <a:latin typeface="黑体" pitchFamily="49" charset="-122"/>
                <a:ea typeface="黑体" pitchFamily="49" charset="-122"/>
              </a:rPr>
              <a:t>娱乐</a:t>
            </a:r>
          </a:p>
          <a:p>
            <a:pPr eaLnBrk="1" hangingPunct="1">
              <a:lnSpc>
                <a:spcPct val="85000"/>
              </a:lnSpc>
              <a:spcBef>
                <a:spcPct val="50000"/>
              </a:spcBef>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3.1</a:t>
            </a:r>
            <a:r>
              <a:rPr kumimoji="1" lang="zh-CN" altLang="en-US" sz="2000">
                <a:latin typeface="黑体" pitchFamily="49" charset="-122"/>
                <a:ea typeface="黑体" pitchFamily="49" charset="-122"/>
              </a:rPr>
              <a:t>音响布置</a:t>
            </a:r>
          </a:p>
          <a:p>
            <a:pPr eaLnBrk="1" hangingPunct="1">
              <a:lnSpc>
                <a:spcPct val="85000"/>
              </a:lnSpc>
              <a:spcBef>
                <a:spcPct val="50000"/>
              </a:spcBef>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3.2</a:t>
            </a:r>
            <a:r>
              <a:rPr kumimoji="1" lang="zh-CN" altLang="en-US" sz="2000">
                <a:latin typeface="黑体" pitchFamily="49" charset="-122"/>
                <a:ea typeface="黑体" pitchFamily="49" charset="-122"/>
              </a:rPr>
              <a:t>室内布置</a:t>
            </a:r>
          </a:p>
          <a:p>
            <a:pPr eaLnBrk="1" hangingPunct="1">
              <a:lnSpc>
                <a:spcPct val="85000"/>
              </a:lnSpc>
              <a:spcBef>
                <a:spcPct val="50000"/>
              </a:spcBef>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3.3</a:t>
            </a:r>
            <a:r>
              <a:rPr kumimoji="1" lang="zh-CN" altLang="en-US" sz="2000">
                <a:latin typeface="黑体" pitchFamily="49" charset="-122"/>
                <a:ea typeface="黑体" pitchFamily="49" charset="-122"/>
              </a:rPr>
              <a:t>唱歌</a:t>
            </a:r>
          </a:p>
          <a:p>
            <a:pPr eaLnBrk="1" hangingPunct="1">
              <a:lnSpc>
                <a:spcPct val="85000"/>
              </a:lnSpc>
              <a:spcBef>
                <a:spcPct val="50000"/>
              </a:spcBef>
              <a:defRPr/>
            </a:pPr>
            <a:r>
              <a:rPr kumimoji="1" lang="en-US" altLang="zh-CN" sz="2000">
                <a:latin typeface="黑体" pitchFamily="49" charset="-122"/>
                <a:ea typeface="黑体" pitchFamily="49" charset="-122"/>
              </a:rPr>
              <a:t>4.0 </a:t>
            </a:r>
            <a:r>
              <a:rPr kumimoji="1" lang="zh-CN" altLang="en-US" sz="2000">
                <a:latin typeface="黑体" pitchFamily="49" charset="-122"/>
                <a:ea typeface="黑体" pitchFamily="49" charset="-122"/>
              </a:rPr>
              <a:t>结束</a:t>
            </a:r>
          </a:p>
          <a:p>
            <a:pPr eaLnBrk="1" hangingPunct="1">
              <a:lnSpc>
                <a:spcPct val="85000"/>
              </a:lnSpc>
              <a:spcBef>
                <a:spcPct val="50000"/>
              </a:spcBef>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4.1</a:t>
            </a:r>
            <a:r>
              <a:rPr kumimoji="1" lang="zh-CN" altLang="en-US" sz="2000">
                <a:latin typeface="黑体" pitchFamily="49" charset="-122"/>
                <a:ea typeface="黑体" pitchFamily="49" charset="-122"/>
              </a:rPr>
              <a:t>送客</a:t>
            </a:r>
          </a:p>
          <a:p>
            <a:pPr eaLnBrk="1" hangingPunct="1">
              <a:lnSpc>
                <a:spcPct val="85000"/>
              </a:lnSpc>
              <a:spcBef>
                <a:spcPct val="50000"/>
              </a:spcBef>
              <a:defRPr/>
            </a:pPr>
            <a:r>
              <a:rPr kumimoji="1" lang="zh-CN" altLang="en-US" sz="2000">
                <a:latin typeface="黑体" pitchFamily="49" charset="-122"/>
                <a:ea typeface="黑体" pitchFamily="49" charset="-122"/>
              </a:rPr>
              <a:t>    </a:t>
            </a:r>
            <a:r>
              <a:rPr kumimoji="1" lang="en-US" altLang="zh-CN" sz="2000">
                <a:latin typeface="黑体" pitchFamily="49" charset="-122"/>
                <a:ea typeface="黑体" pitchFamily="49" charset="-122"/>
              </a:rPr>
              <a:t>4.2</a:t>
            </a:r>
            <a:r>
              <a:rPr kumimoji="1" lang="zh-CN" altLang="en-US" sz="2000">
                <a:latin typeface="黑体" pitchFamily="49" charset="-122"/>
                <a:ea typeface="黑体" pitchFamily="49" charset="-122"/>
              </a:rPr>
              <a:t>打扫卫生</a:t>
            </a:r>
          </a:p>
        </p:txBody>
      </p:sp>
      <p:sp>
        <p:nvSpPr>
          <p:cNvPr id="86022" name="Rectangle 6"/>
          <p:cNvSpPr>
            <a:spLocks noChangeArrowheads="1"/>
          </p:cNvSpPr>
          <p:nvPr/>
        </p:nvSpPr>
        <p:spPr bwMode="auto">
          <a:xfrm>
            <a:off x="4724400" y="914400"/>
            <a:ext cx="4267200" cy="571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endParaRPr kumimoji="0" lang="zh-CN" altLang="en-US">
              <a:solidFill>
                <a:schemeClr val="tx1"/>
              </a:solidFill>
              <a:ea typeface="宋体" panose="02010600030101010101" pitchFamily="2" charset="-122"/>
            </a:endParaRPr>
          </a:p>
        </p:txBody>
      </p:sp>
    </p:spTree>
    <p:custDataLst>
      <p:tags r:id="rId1"/>
    </p:custDataLst>
  </p:cSld>
  <p:clrMapOvr>
    <a:masterClrMapping/>
  </p:clrMapOvr>
  <p:transition advTm="639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0659">
                                            <p:txEl>
                                              <p:pRg st="0" end="0"/>
                                            </p:txEl>
                                          </p:spTgt>
                                        </p:tgtEl>
                                        <p:attrNameLst>
                                          <p:attrName>style.visibility</p:attrName>
                                        </p:attrNameLst>
                                      </p:cBhvr>
                                      <p:to>
                                        <p:strVal val="visible"/>
                                      </p:to>
                                    </p:set>
                                    <p:anim calcmode="lin" valueType="num">
                                      <p:cBhvr additive="base">
                                        <p:cTn id="7" dur="500" fill="hold"/>
                                        <p:tgtEl>
                                          <p:spTgt spid="1350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506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50659">
                                            <p:txEl>
                                              <p:pRg st="1" end="1"/>
                                            </p:txEl>
                                          </p:spTgt>
                                        </p:tgtEl>
                                        <p:attrNameLst>
                                          <p:attrName>style.visibility</p:attrName>
                                        </p:attrNameLst>
                                      </p:cBhvr>
                                      <p:to>
                                        <p:strVal val="visible"/>
                                      </p:to>
                                    </p:set>
                                    <p:anim calcmode="lin" valueType="num">
                                      <p:cBhvr additive="base">
                                        <p:cTn id="13" dur="500" fill="hold"/>
                                        <p:tgtEl>
                                          <p:spTgt spid="13506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506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50659">
                                            <p:txEl>
                                              <p:pRg st="2" end="2"/>
                                            </p:txEl>
                                          </p:spTgt>
                                        </p:tgtEl>
                                        <p:attrNameLst>
                                          <p:attrName>style.visibility</p:attrName>
                                        </p:attrNameLst>
                                      </p:cBhvr>
                                      <p:to>
                                        <p:strVal val="visible"/>
                                      </p:to>
                                    </p:set>
                                    <p:anim calcmode="lin" valueType="num">
                                      <p:cBhvr additive="base">
                                        <p:cTn id="19" dur="500" fill="hold"/>
                                        <p:tgtEl>
                                          <p:spTgt spid="13506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506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50659">
                                            <p:txEl>
                                              <p:pRg st="3" end="3"/>
                                            </p:txEl>
                                          </p:spTgt>
                                        </p:tgtEl>
                                        <p:attrNameLst>
                                          <p:attrName>style.visibility</p:attrName>
                                        </p:attrNameLst>
                                      </p:cBhvr>
                                      <p:to>
                                        <p:strVal val="visible"/>
                                      </p:to>
                                    </p:set>
                                    <p:anim calcmode="lin" valueType="num">
                                      <p:cBhvr additive="base">
                                        <p:cTn id="25" dur="500" fill="hold"/>
                                        <p:tgtEl>
                                          <p:spTgt spid="13506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506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4"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50659">
                                            <p:txEl>
                                              <p:pRg st="4" end="4"/>
                                            </p:txEl>
                                          </p:spTgt>
                                        </p:tgtEl>
                                        <p:attrNameLst>
                                          <p:attrName>style.visibility</p:attrName>
                                        </p:attrNameLst>
                                      </p:cBhvr>
                                      <p:to>
                                        <p:strVal val="visible"/>
                                      </p:to>
                                    </p:set>
                                    <p:anim calcmode="lin" valueType="num">
                                      <p:cBhvr additive="base">
                                        <p:cTn id="31" dur="500" fill="hold"/>
                                        <p:tgtEl>
                                          <p:spTgt spid="13506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506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4"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50659">
                                            <p:txEl>
                                              <p:pRg st="5" end="5"/>
                                            </p:txEl>
                                          </p:spTgt>
                                        </p:tgtEl>
                                        <p:attrNameLst>
                                          <p:attrName>style.visibility</p:attrName>
                                        </p:attrNameLst>
                                      </p:cBhvr>
                                      <p:to>
                                        <p:strVal val="visible"/>
                                      </p:to>
                                    </p:set>
                                    <p:anim calcmode="lin" valueType="num">
                                      <p:cBhvr additive="base">
                                        <p:cTn id="37" dur="500" fill="hold"/>
                                        <p:tgtEl>
                                          <p:spTgt spid="13506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506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4"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50659">
                                            <p:txEl>
                                              <p:pRg st="6" end="6"/>
                                            </p:txEl>
                                          </p:spTgt>
                                        </p:tgtEl>
                                        <p:attrNameLst>
                                          <p:attrName>style.visibility</p:attrName>
                                        </p:attrNameLst>
                                      </p:cBhvr>
                                      <p:to>
                                        <p:strVal val="visible"/>
                                      </p:to>
                                    </p:set>
                                    <p:anim calcmode="lin" valueType="num">
                                      <p:cBhvr additive="base">
                                        <p:cTn id="43" dur="500" fill="hold"/>
                                        <p:tgtEl>
                                          <p:spTgt spid="135065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35065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4"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350659">
                                            <p:txEl>
                                              <p:pRg st="7" end="7"/>
                                            </p:txEl>
                                          </p:spTgt>
                                        </p:tgtEl>
                                        <p:attrNameLst>
                                          <p:attrName>style.visibility</p:attrName>
                                        </p:attrNameLst>
                                      </p:cBhvr>
                                      <p:to>
                                        <p:strVal val="visible"/>
                                      </p:to>
                                    </p:set>
                                    <p:anim calcmode="lin" valueType="num">
                                      <p:cBhvr additive="base">
                                        <p:cTn id="49" dur="500" fill="hold"/>
                                        <p:tgtEl>
                                          <p:spTgt spid="135065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35065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4"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350659">
                                            <p:txEl>
                                              <p:pRg st="8" end="8"/>
                                            </p:txEl>
                                          </p:spTgt>
                                        </p:tgtEl>
                                        <p:attrNameLst>
                                          <p:attrName>style.visibility</p:attrName>
                                        </p:attrNameLst>
                                      </p:cBhvr>
                                      <p:to>
                                        <p:strVal val="visible"/>
                                      </p:to>
                                    </p:set>
                                    <p:anim calcmode="lin" valueType="num">
                                      <p:cBhvr additive="base">
                                        <p:cTn id="55" dur="500" fill="hold"/>
                                        <p:tgtEl>
                                          <p:spTgt spid="135065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35065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4" name="whoosh.wav"/>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350659">
                                            <p:txEl>
                                              <p:pRg st="9" end="9"/>
                                            </p:txEl>
                                          </p:spTgt>
                                        </p:tgtEl>
                                        <p:attrNameLst>
                                          <p:attrName>style.visibility</p:attrName>
                                        </p:attrNameLst>
                                      </p:cBhvr>
                                      <p:to>
                                        <p:strVal val="visible"/>
                                      </p:to>
                                    </p:set>
                                    <p:anim calcmode="lin" valueType="num">
                                      <p:cBhvr additive="base">
                                        <p:cTn id="61" dur="500" fill="hold"/>
                                        <p:tgtEl>
                                          <p:spTgt spid="135065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350659">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4" name="whoosh.wav"/>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50659">
                                            <p:txEl>
                                              <p:pRg st="10" end="10"/>
                                            </p:txEl>
                                          </p:spTgt>
                                        </p:tgtEl>
                                        <p:attrNameLst>
                                          <p:attrName>style.visibility</p:attrName>
                                        </p:attrNameLst>
                                      </p:cBhvr>
                                      <p:to>
                                        <p:strVal val="visible"/>
                                      </p:to>
                                    </p:set>
                                    <p:anim calcmode="lin" valueType="num">
                                      <p:cBhvr additive="base">
                                        <p:cTn id="67" dur="500" fill="hold"/>
                                        <p:tgtEl>
                                          <p:spTgt spid="1350659">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350659">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4" name="whoosh.wav"/>
                                        </p:tgtEl>
                                      </p:cMediaNode>
                                    </p:audio>
                                  </p:subTnLst>
                                </p:cTn>
                              </p:par>
                              <p:par>
                                <p:cTn id="69" presetID="2" presetClass="entr" presetSubtype="8" fill="hold" grpId="0" nodeType="withEffect">
                                  <p:stCondLst>
                                    <p:cond delay="0"/>
                                  </p:stCondLst>
                                  <p:childTnLst>
                                    <p:set>
                                      <p:cBhvr>
                                        <p:cTn id="70" dur="1" fill="hold">
                                          <p:stCondLst>
                                            <p:cond delay="0"/>
                                          </p:stCondLst>
                                        </p:cTn>
                                        <p:tgtEl>
                                          <p:spTgt spid="1350659">
                                            <p:txEl>
                                              <p:pRg st="11" end="11"/>
                                            </p:txEl>
                                          </p:spTgt>
                                        </p:tgtEl>
                                        <p:attrNameLst>
                                          <p:attrName>style.visibility</p:attrName>
                                        </p:attrNameLst>
                                      </p:cBhvr>
                                      <p:to>
                                        <p:strVal val="visible"/>
                                      </p:to>
                                    </p:set>
                                    <p:anim calcmode="lin" valueType="num">
                                      <p:cBhvr additive="base">
                                        <p:cTn id="71" dur="500" fill="hold"/>
                                        <p:tgtEl>
                                          <p:spTgt spid="1350659">
                                            <p:txEl>
                                              <p:pRg st="11" end="11"/>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1350659">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9"/>
                                            </p:cond>
                                          </p:stCondLst>
                                          <p:endCondLst>
                                            <p:cond evt="onStopAudio" delay="0">
                                              <p:tgtEl>
                                                <p:sldTgt/>
                                              </p:tgtEl>
                                            </p:cond>
                                          </p:endCondLst>
                                        </p:cTn>
                                        <p:tgtEl>
                                          <p:sndTgt r:embed="rId4" name="whoosh.wav"/>
                                        </p:tgtEl>
                                      </p:cMediaNode>
                                    </p:audio>
                                  </p:subTnLst>
                                </p:cTn>
                              </p:par>
                              <p:par>
                                <p:cTn id="73" presetID="2" presetClass="entr" presetSubtype="8" fill="hold" grpId="0" nodeType="withEffect">
                                  <p:stCondLst>
                                    <p:cond delay="0"/>
                                  </p:stCondLst>
                                  <p:childTnLst>
                                    <p:set>
                                      <p:cBhvr>
                                        <p:cTn id="74" dur="1" fill="hold">
                                          <p:stCondLst>
                                            <p:cond delay="0"/>
                                          </p:stCondLst>
                                        </p:cTn>
                                        <p:tgtEl>
                                          <p:spTgt spid="1350659">
                                            <p:txEl>
                                              <p:pRg st="12" end="12"/>
                                            </p:txEl>
                                          </p:spTgt>
                                        </p:tgtEl>
                                        <p:attrNameLst>
                                          <p:attrName>style.visibility</p:attrName>
                                        </p:attrNameLst>
                                      </p:cBhvr>
                                      <p:to>
                                        <p:strVal val="visible"/>
                                      </p:to>
                                    </p:set>
                                    <p:anim calcmode="lin" valueType="num">
                                      <p:cBhvr additive="base">
                                        <p:cTn id="75" dur="500" fill="hold"/>
                                        <p:tgtEl>
                                          <p:spTgt spid="1350659">
                                            <p:txEl>
                                              <p:pRg st="12" end="12"/>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1350659">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3"/>
                                            </p:cond>
                                          </p:stCondLst>
                                          <p:endCondLst>
                                            <p:cond evt="onStopAudio" delay="0">
                                              <p:tgtEl>
                                                <p:sldTgt/>
                                              </p:tgtEl>
                                            </p:cond>
                                          </p:endCondLst>
                                        </p:cTn>
                                        <p:tgtEl>
                                          <p:sndTgt r:embed="rId4" name="whoosh.wav"/>
                                        </p:tgtEl>
                                      </p:cMediaNode>
                                    </p:audio>
                                  </p:sub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350660"/>
                                        </p:tgtEl>
                                        <p:attrNameLst>
                                          <p:attrName>style.visibility</p:attrName>
                                        </p:attrNameLst>
                                      </p:cBhvr>
                                      <p:to>
                                        <p:strVal val="visible"/>
                                      </p:to>
                                    </p:set>
                                    <p:anim calcmode="lin" valueType="num">
                                      <p:cBhvr additive="base">
                                        <p:cTn id="81" dur="500" fill="hold"/>
                                        <p:tgtEl>
                                          <p:spTgt spid="1350660"/>
                                        </p:tgtEl>
                                        <p:attrNameLst>
                                          <p:attrName>ppt_x</p:attrName>
                                        </p:attrNameLst>
                                      </p:cBhvr>
                                      <p:tavLst>
                                        <p:tav tm="0">
                                          <p:val>
                                            <p:strVal val="0-#ppt_w/2"/>
                                          </p:val>
                                        </p:tav>
                                        <p:tav tm="100000">
                                          <p:val>
                                            <p:strVal val="#ppt_x"/>
                                          </p:val>
                                        </p:tav>
                                      </p:tavLst>
                                    </p:anim>
                                    <p:anim calcmode="lin" valueType="num">
                                      <p:cBhvr additive="base">
                                        <p:cTn id="82" dur="500" fill="hold"/>
                                        <p:tgtEl>
                                          <p:spTgt spid="135066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9"/>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59" grpId="0" build="p" autoUpdateAnimBg="0"/>
      <p:bldP spid="13506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灯片编号占位符 3"/>
          <p:cNvSpPr>
            <a:spLocks noGrp="1"/>
          </p:cNvSpPr>
          <p:nvPr>
            <p:ph type="sldNum" sz="quarter" idx="10"/>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801C92BF-E266-4AFF-83E3-A06649ACA749}" type="slidenum">
              <a:rPr lang="zh-CN" altLang="en-US" sz="1400" smtClean="0">
                <a:solidFill>
                  <a:schemeClr val="tx1"/>
                </a:solidFill>
                <a:latin typeface="Verdana" panose="020B0604030504040204" pitchFamily="34" charset="0"/>
                <a:ea typeface="宋体" panose="02010600030101010101" pitchFamily="2" charset="-122"/>
              </a:rPr>
              <a:pPr>
                <a:spcBef>
                  <a:spcPct val="0"/>
                </a:spcBef>
                <a:buFontTx/>
                <a:buNone/>
              </a:pPr>
              <a:t>55</a:t>
            </a:fld>
            <a:endParaRPr lang="en-US" altLang="zh-CN" sz="1400">
              <a:solidFill>
                <a:schemeClr val="tx1"/>
              </a:solidFill>
              <a:latin typeface="Verdana" panose="020B0604030504040204" pitchFamily="34" charset="0"/>
              <a:ea typeface="宋体" panose="02010600030101010101" pitchFamily="2" charset="-122"/>
            </a:endParaRPr>
          </a:p>
        </p:txBody>
      </p:sp>
      <p:sp>
        <p:nvSpPr>
          <p:cNvPr id="2088" name="Rectangle 2"/>
          <p:cNvSpPr>
            <a:spLocks noGrp="1" noChangeArrowheads="1"/>
          </p:cNvSpPr>
          <p:nvPr>
            <p:ph type="title"/>
          </p:nvPr>
        </p:nvSpPr>
        <p:spPr>
          <a:xfrm>
            <a:off x="395288" y="0"/>
            <a:ext cx="7772400" cy="1219200"/>
          </a:xfrm>
        </p:spPr>
        <p:txBody>
          <a:bodyPr/>
          <a:lstStyle/>
          <a:p>
            <a:pPr eaLnBrk="1" hangingPunct="1">
              <a:defRPr/>
            </a:pPr>
            <a:r>
              <a:rPr lang="zh-CN" altLang="en-US"/>
              <a:t>    十周年庆典</a:t>
            </a:r>
            <a:r>
              <a:rPr lang="en-US" altLang="zh-CN"/>
              <a:t>WBS</a:t>
            </a:r>
          </a:p>
        </p:txBody>
      </p:sp>
      <p:graphicFrame>
        <p:nvGraphicFramePr>
          <p:cNvPr id="2" name="图示 1"/>
          <p:cNvGraphicFramePr/>
          <p:nvPr/>
        </p:nvGraphicFramePr>
        <p:xfrm>
          <a:off x="287338" y="1447800"/>
          <a:ext cx="8856662" cy="4725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23300" y="6337300"/>
            <a:ext cx="304800" cy="304800"/>
          </a:xfrm>
          <a:prstGeom prst="rect">
            <a:avLst/>
          </a:prstGeom>
        </p:spPr>
      </p:pic>
    </p:spTree>
  </p:cSld>
  <p:clrMapOvr>
    <a:masterClrMapping/>
  </p:clrMapOvr>
  <p:transition advTm="33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ChangeArrowheads="1"/>
          </p:cNvSpPr>
          <p:nvPr/>
        </p:nvSpPr>
        <p:spPr bwMode="auto">
          <a:xfrm>
            <a:off x="685800" y="-1524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3600">
                <a:solidFill>
                  <a:schemeClr val="tx1"/>
                </a:solidFill>
                <a:latin typeface="黑体" panose="02010609060101010101" pitchFamily="49" charset="-122"/>
                <a:ea typeface="黑体" panose="02010609060101010101" pitchFamily="49" charset="-122"/>
              </a:rPr>
              <a:t>10.</a:t>
            </a:r>
            <a:r>
              <a:rPr kumimoji="0" lang="zh-CN" altLang="en-US" sz="3600">
                <a:solidFill>
                  <a:schemeClr val="tx1"/>
                </a:solidFill>
                <a:latin typeface="黑体" panose="02010609060101010101" pitchFamily="49" charset="-122"/>
                <a:ea typeface="黑体" panose="02010609060101010101" pitchFamily="49" charset="-122"/>
              </a:rPr>
              <a:t>责任矩阵</a:t>
            </a:r>
          </a:p>
        </p:txBody>
      </p:sp>
      <p:sp>
        <p:nvSpPr>
          <p:cNvPr id="88068" name="Rectangle 3"/>
          <p:cNvSpPr>
            <a:spLocks noChangeArrowheads="1"/>
          </p:cNvSpPr>
          <p:nvPr/>
        </p:nvSpPr>
        <p:spPr bwMode="auto">
          <a:xfrm>
            <a:off x="304800" y="1219200"/>
            <a:ext cx="865981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buClr>
                <a:schemeClr val="tx2"/>
              </a:buClr>
              <a:buFont typeface="Wingdings" panose="05000000000000000000" pitchFamily="2" charset="2"/>
              <a:buChar char="v"/>
            </a:pPr>
            <a:r>
              <a:rPr kumimoji="0" lang="zh-CN" altLang="en-US" sz="3200" u="sng" dirty="0">
                <a:solidFill>
                  <a:schemeClr val="tx1"/>
                </a:solidFill>
                <a:latin typeface="黑体" panose="02010609060101010101" pitchFamily="49" charset="-122"/>
                <a:ea typeface="黑体" panose="02010609060101010101" pitchFamily="49" charset="-122"/>
              </a:rPr>
              <a:t>责任矩阵</a:t>
            </a:r>
            <a:r>
              <a:rPr kumimoji="0" lang="en-US" altLang="zh-CN" sz="3200" u="sng" dirty="0">
                <a:solidFill>
                  <a:schemeClr val="tx1"/>
                </a:solidFill>
                <a:latin typeface="黑体" panose="02010609060101010101" pitchFamily="49" charset="-122"/>
                <a:ea typeface="黑体" panose="02010609060101010101" pitchFamily="49" charset="-122"/>
              </a:rPr>
              <a:t>(</a:t>
            </a:r>
            <a:r>
              <a:rPr kumimoji="0" lang="en-US" altLang="zh-CN" sz="3200" u="sng" dirty="0" err="1">
                <a:solidFill>
                  <a:schemeClr val="tx1"/>
                </a:solidFill>
                <a:latin typeface="黑体" panose="02010609060101010101" pitchFamily="49" charset="-122"/>
                <a:ea typeface="黑体" panose="02010609060101010101" pitchFamily="49" charset="-122"/>
              </a:rPr>
              <a:t>Reponsibility</a:t>
            </a:r>
            <a:r>
              <a:rPr kumimoji="0" lang="en-US" altLang="zh-CN" sz="3200" u="sng" dirty="0">
                <a:solidFill>
                  <a:schemeClr val="tx1"/>
                </a:solidFill>
                <a:latin typeface="黑体" panose="02010609060101010101" pitchFamily="49" charset="-122"/>
                <a:ea typeface="黑体" panose="02010609060101010101" pitchFamily="49" charset="-122"/>
              </a:rPr>
              <a:t> matrix</a:t>
            </a:r>
            <a:r>
              <a:rPr kumimoji="0" lang="zh-CN" altLang="en-US" sz="3200" u="sng" dirty="0">
                <a:solidFill>
                  <a:schemeClr val="tx1"/>
                </a:solidFill>
                <a:latin typeface="黑体" panose="02010609060101010101" pitchFamily="49" charset="-122"/>
                <a:ea typeface="黑体" panose="02010609060101010101" pitchFamily="49" charset="-122"/>
              </a:rPr>
              <a:t>，缩写</a:t>
            </a:r>
            <a:r>
              <a:rPr kumimoji="0" lang="en-US" altLang="zh-CN" sz="3200" u="sng" dirty="0">
                <a:solidFill>
                  <a:schemeClr val="tx1"/>
                </a:solidFill>
                <a:latin typeface="黑体" panose="02010609060101010101" pitchFamily="49" charset="-122"/>
                <a:ea typeface="黑体" panose="02010609060101010101" pitchFamily="49" charset="-122"/>
              </a:rPr>
              <a:t>RM</a:t>
            </a:r>
            <a:r>
              <a:rPr kumimoji="0" lang="zh-CN" altLang="en-US" sz="3200" u="sng" dirty="0">
                <a:solidFill>
                  <a:schemeClr val="tx1"/>
                </a:solidFill>
                <a:latin typeface="黑体" panose="02010609060101010101" pitchFamily="49" charset="-122"/>
                <a:ea typeface="黑体" panose="02010609060101010101" pitchFamily="49" charset="-122"/>
              </a:rPr>
              <a:t>）</a:t>
            </a:r>
          </a:p>
          <a:p>
            <a:pPr lvl="1" eaLnBrk="1" hangingPunct="1">
              <a:lnSpc>
                <a:spcPct val="150000"/>
              </a:lnSpc>
              <a:buClr>
                <a:schemeClr val="accent1"/>
              </a:buClr>
              <a:buFont typeface="Wingdings" panose="05000000000000000000" pitchFamily="2" charset="2"/>
              <a:buChar char="§"/>
            </a:pPr>
            <a:r>
              <a:rPr kumimoji="0" lang="zh-CN" altLang="en-US" sz="2800" dirty="0">
                <a:solidFill>
                  <a:schemeClr val="tx1"/>
                </a:solidFill>
                <a:latin typeface="黑体" panose="02010609060101010101" pitchFamily="49" charset="-122"/>
                <a:ea typeface="黑体" panose="02010609060101010101" pitchFamily="49" charset="-122"/>
              </a:rPr>
              <a:t>是以表格的形式表示完成工作分析结构中工作细目的组织或个人责任的方法。</a:t>
            </a:r>
          </a:p>
          <a:p>
            <a:pPr lvl="1" eaLnBrk="1" hangingPunct="1">
              <a:lnSpc>
                <a:spcPct val="150000"/>
              </a:lnSpc>
              <a:buClr>
                <a:schemeClr val="accent1"/>
              </a:buClr>
              <a:buFont typeface="Wingdings" panose="05000000000000000000" pitchFamily="2" charset="2"/>
              <a:buChar char="§"/>
            </a:pPr>
            <a:r>
              <a:rPr kumimoji="0" lang="zh-CN" altLang="en-US" sz="2800" dirty="0">
                <a:solidFill>
                  <a:schemeClr val="tx1"/>
                </a:solidFill>
                <a:latin typeface="黑体" panose="02010609060101010101" pitchFamily="49" charset="-122"/>
                <a:ea typeface="黑体" panose="02010609060101010101" pitchFamily="49" charset="-122"/>
              </a:rPr>
              <a:t>使用</a:t>
            </a:r>
            <a:r>
              <a:rPr kumimoji="0" lang="en-US" altLang="zh-CN" sz="2800" dirty="0">
                <a:solidFill>
                  <a:schemeClr val="tx1"/>
                </a:solidFill>
                <a:latin typeface="黑体" panose="02010609060101010101" pitchFamily="49" charset="-122"/>
                <a:ea typeface="黑体" panose="02010609060101010101" pitchFamily="49" charset="-122"/>
              </a:rPr>
              <a:t>RM</a:t>
            </a:r>
            <a:r>
              <a:rPr kumimoji="0" lang="zh-CN" altLang="en-US" sz="2800" dirty="0">
                <a:solidFill>
                  <a:schemeClr val="tx1"/>
                </a:solidFill>
                <a:latin typeface="黑体" panose="02010609060101010101" pitchFamily="49" charset="-122"/>
                <a:ea typeface="黑体" panose="02010609060101010101" pitchFamily="49" charset="-122"/>
              </a:rPr>
              <a:t>，明确框架内的权利、责任。</a:t>
            </a:r>
          </a:p>
          <a:p>
            <a:pPr eaLnBrk="1" hangingPunct="1">
              <a:buClr>
                <a:schemeClr val="tx2"/>
              </a:buClr>
              <a:buFont typeface="Wingdings" panose="05000000000000000000" pitchFamily="2" charset="2"/>
              <a:buChar char="v"/>
            </a:pPr>
            <a:endParaRPr kumimoji="0" lang="en-US" altLang="zh-CN" sz="3200" dirty="0">
              <a:solidFill>
                <a:schemeClr val="tx1"/>
              </a:solidFill>
              <a:latin typeface="黑体" panose="02010609060101010101" pitchFamily="49" charset="-122"/>
              <a:ea typeface="黑体" panose="02010609060101010101" pitchFamily="49" charset="-122"/>
            </a:endParaRPr>
          </a:p>
          <a:p>
            <a:pPr eaLnBrk="1" hangingPunct="1">
              <a:buClr>
                <a:schemeClr val="tx2"/>
              </a:buClr>
              <a:buFont typeface="Wingdings" panose="05000000000000000000" pitchFamily="2" charset="2"/>
              <a:buChar char="v"/>
            </a:pPr>
            <a:r>
              <a:rPr kumimoji="0" lang="en-US" altLang="zh-CN" sz="3200" u="sng" dirty="0">
                <a:solidFill>
                  <a:schemeClr val="tx1"/>
                </a:solidFill>
                <a:latin typeface="黑体" panose="02010609060101010101" pitchFamily="49" charset="-122"/>
                <a:ea typeface="黑体" panose="02010609060101010101" pitchFamily="49" charset="-122"/>
              </a:rPr>
              <a:t>OBS</a:t>
            </a:r>
            <a:r>
              <a:rPr kumimoji="0" lang="en-US" altLang="zh-CN" sz="3200" u="sng" dirty="0">
                <a:solidFill>
                  <a:schemeClr val="tx2"/>
                </a:solidFill>
                <a:latin typeface="黑体" panose="02010609060101010101" pitchFamily="49" charset="-122"/>
                <a:ea typeface="黑体" panose="02010609060101010101" pitchFamily="49" charset="-122"/>
              </a:rPr>
              <a:t> </a:t>
            </a:r>
            <a:r>
              <a:rPr kumimoji="0" lang="en-US" altLang="zh-CN" sz="2000" u="sng" dirty="0">
                <a:solidFill>
                  <a:schemeClr val="tx1"/>
                </a:solidFill>
                <a:latin typeface="黑体" panose="02010609060101010101" pitchFamily="49" charset="-122"/>
                <a:ea typeface="黑体" panose="02010609060101010101" pitchFamily="49" charset="-122"/>
              </a:rPr>
              <a:t>(</a:t>
            </a:r>
            <a:r>
              <a:rPr kumimoji="0" lang="en-US" altLang="zh-CN" u="sng" dirty="0">
                <a:solidFill>
                  <a:schemeClr val="tx1"/>
                </a:solidFill>
                <a:latin typeface="黑体" panose="02010609060101010101" pitchFamily="49" charset="-122"/>
                <a:ea typeface="黑体" panose="02010609060101010101" pitchFamily="49" charset="-122"/>
              </a:rPr>
              <a:t>Organization Breakdown Structure</a:t>
            </a:r>
            <a:r>
              <a:rPr kumimoji="0" lang="en-US" altLang="zh-CN" sz="2000" u="sng" dirty="0">
                <a:solidFill>
                  <a:schemeClr val="tx1"/>
                </a:solidFill>
                <a:latin typeface="黑体" panose="02010609060101010101" pitchFamily="49" charset="-122"/>
                <a:ea typeface="黑体" panose="02010609060101010101" pitchFamily="49" charset="-122"/>
              </a:rPr>
              <a:t>)</a:t>
            </a:r>
          </a:p>
          <a:p>
            <a:pPr eaLnBrk="1" hangingPunct="1">
              <a:buClr>
                <a:schemeClr val="tx2"/>
              </a:buClr>
              <a:buFont typeface="Wingdings" panose="05000000000000000000" pitchFamily="2" charset="2"/>
              <a:buChar char="v"/>
            </a:pPr>
            <a:endParaRPr kumimoji="0" lang="en-US" altLang="zh-CN" sz="320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advTm="36998"/>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a:xfrm>
            <a:off x="0" y="204788"/>
            <a:ext cx="9144000" cy="487362"/>
          </a:xfrm>
        </p:spPr>
        <p:txBody>
          <a:bodyPr/>
          <a:lstStyle/>
          <a:p>
            <a:pPr eaLnBrk="1" hangingPunct="1">
              <a:defRPr/>
            </a:pPr>
            <a:r>
              <a:rPr lang="zh-CN" altLang="en-US"/>
              <a:t>责任分配表 </a:t>
            </a:r>
            <a:br>
              <a:rPr lang="zh-CN" altLang="en-US"/>
            </a:br>
            <a:r>
              <a:rPr lang="en-US" altLang="zh-CN" sz="2800"/>
              <a:t>( ▲ </a:t>
            </a:r>
            <a:r>
              <a:rPr lang="zh-CN" altLang="en-US" sz="2800"/>
              <a:t>负责    〇审批    ●辅助    △承包    □通知</a:t>
            </a:r>
            <a:r>
              <a:rPr lang="en-US" altLang="zh-CN" sz="2800"/>
              <a:t>)</a:t>
            </a:r>
          </a:p>
        </p:txBody>
      </p:sp>
      <p:sp>
        <p:nvSpPr>
          <p:cNvPr id="90116" name="Rectangle 4"/>
          <p:cNvSpPr>
            <a:spLocks noChangeArrowheads="1"/>
          </p:cNvSpPr>
          <p:nvPr/>
        </p:nvSpPr>
        <p:spPr bwMode="auto">
          <a:xfrm>
            <a:off x="304800" y="1447800"/>
            <a:ext cx="1219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责任者</a:t>
            </a:r>
          </a:p>
          <a:p>
            <a:pPr>
              <a:spcBef>
                <a:spcPct val="0"/>
              </a:spcBef>
              <a:buFontTx/>
              <a:buNone/>
            </a:pPr>
            <a:endParaRPr lang="zh-CN" altLang="en-US" sz="1400">
              <a:solidFill>
                <a:schemeClr val="tx1"/>
              </a:solidFill>
              <a:latin typeface="Times New Roman" panose="02020603050405020304" pitchFamily="18" charset="0"/>
              <a:ea typeface="宋体" panose="02010600030101010101" pitchFamily="2" charset="-122"/>
            </a:endParaRPr>
          </a:p>
        </p:txBody>
      </p:sp>
      <p:grpSp>
        <p:nvGrpSpPr>
          <p:cNvPr id="90117" name="Group 487"/>
          <p:cNvGrpSpPr>
            <a:grpSpLocks/>
          </p:cNvGrpSpPr>
          <p:nvPr/>
        </p:nvGrpSpPr>
        <p:grpSpPr bwMode="auto">
          <a:xfrm>
            <a:off x="0" y="1295400"/>
            <a:ext cx="9144000" cy="5257800"/>
            <a:chOff x="0" y="816"/>
            <a:chExt cx="5760" cy="3312"/>
          </a:xfrm>
        </p:grpSpPr>
        <p:grpSp>
          <p:nvGrpSpPr>
            <p:cNvPr id="90118" name="Group 486"/>
            <p:cNvGrpSpPr>
              <a:grpSpLocks/>
            </p:cNvGrpSpPr>
            <p:nvPr/>
          </p:nvGrpSpPr>
          <p:grpSpPr bwMode="auto">
            <a:xfrm>
              <a:off x="0" y="816"/>
              <a:ext cx="5752" cy="3306"/>
              <a:chOff x="0" y="816"/>
              <a:chExt cx="5752" cy="3306"/>
            </a:xfrm>
          </p:grpSpPr>
          <p:grpSp>
            <p:nvGrpSpPr>
              <p:cNvPr id="90121" name="Group 485"/>
              <p:cNvGrpSpPr>
                <a:grpSpLocks/>
              </p:cNvGrpSpPr>
              <p:nvPr/>
            </p:nvGrpSpPr>
            <p:grpSpPr bwMode="auto">
              <a:xfrm>
                <a:off x="0" y="816"/>
                <a:ext cx="697" cy="785"/>
                <a:chOff x="0" y="816"/>
                <a:chExt cx="697" cy="785"/>
              </a:xfrm>
            </p:grpSpPr>
            <p:sp>
              <p:nvSpPr>
                <p:cNvPr id="90476" name="Rectangle 8"/>
                <p:cNvSpPr>
                  <a:spLocks noChangeArrowheads="1"/>
                </p:cNvSpPr>
                <p:nvPr/>
              </p:nvSpPr>
              <p:spPr bwMode="auto">
                <a:xfrm>
                  <a:off x="58" y="816"/>
                  <a:ext cx="581"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a:p>
                  <a:pPr algn="just" eaLnBrk="1" hangingPunct="1">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a:p>
                  <a:pPr algn="just" eaLnBrk="1" hangingPunct="1">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 </a:t>
                  </a:r>
                  <a:r>
                    <a:rPr lang="en-US" altLang="zh-CN" sz="1600">
                      <a:solidFill>
                        <a:schemeClr val="tx1"/>
                      </a:solidFill>
                      <a:latin typeface="黑体" panose="02010609060101010101" pitchFamily="49" charset="-122"/>
                      <a:ea typeface="黑体" panose="02010609060101010101" pitchFamily="49" charset="-122"/>
                    </a:rPr>
                    <a:t>WBS</a:t>
                  </a:r>
                </a:p>
                <a:p>
                  <a:pPr algn="just">
                    <a:spcBef>
                      <a:spcPct val="0"/>
                    </a:spcBef>
                    <a:buFontTx/>
                    <a:buNone/>
                  </a:pPr>
                  <a:endParaRPr lang="zh-CN" altLang="en-US">
                    <a:solidFill>
                      <a:schemeClr val="tx1"/>
                    </a:solidFill>
                    <a:latin typeface="黑体" panose="02010609060101010101" pitchFamily="49" charset="-122"/>
                    <a:ea typeface="黑体" panose="02010609060101010101" pitchFamily="49" charset="-122"/>
                  </a:endParaRPr>
                </a:p>
              </p:txBody>
            </p:sp>
            <p:sp>
              <p:nvSpPr>
                <p:cNvPr id="90477" name="Rectangle 9"/>
                <p:cNvSpPr>
                  <a:spLocks noChangeArrowheads="1"/>
                </p:cNvSpPr>
                <p:nvPr/>
              </p:nvSpPr>
              <p:spPr bwMode="auto">
                <a:xfrm>
                  <a:off x="0" y="816"/>
                  <a:ext cx="697"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2" name="Group 367"/>
              <p:cNvGrpSpPr>
                <a:grpSpLocks/>
              </p:cNvGrpSpPr>
              <p:nvPr/>
            </p:nvGrpSpPr>
            <p:grpSpPr bwMode="auto">
              <a:xfrm>
                <a:off x="697" y="816"/>
                <a:ext cx="316" cy="785"/>
                <a:chOff x="697" y="816"/>
                <a:chExt cx="316" cy="785"/>
              </a:xfrm>
            </p:grpSpPr>
            <p:sp>
              <p:nvSpPr>
                <p:cNvPr id="90474" name="Rectangle 11"/>
                <p:cNvSpPr>
                  <a:spLocks noChangeArrowheads="1"/>
                </p:cNvSpPr>
                <p:nvPr/>
              </p:nvSpPr>
              <p:spPr bwMode="auto">
                <a:xfrm>
                  <a:off x="755"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项目经理</a:t>
                  </a:r>
                </a:p>
                <a:p>
                  <a:pPr algn="just">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75" name="Rectangle 12"/>
                <p:cNvSpPr>
                  <a:spLocks noChangeArrowheads="1"/>
                </p:cNvSpPr>
                <p:nvPr/>
              </p:nvSpPr>
              <p:spPr bwMode="auto">
                <a:xfrm>
                  <a:off x="697"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3" name="Group 484"/>
              <p:cNvGrpSpPr>
                <a:grpSpLocks/>
              </p:cNvGrpSpPr>
              <p:nvPr/>
            </p:nvGrpSpPr>
            <p:grpSpPr bwMode="auto">
              <a:xfrm>
                <a:off x="1013" y="816"/>
                <a:ext cx="316" cy="785"/>
                <a:chOff x="1013" y="816"/>
                <a:chExt cx="316" cy="785"/>
              </a:xfrm>
            </p:grpSpPr>
            <p:sp>
              <p:nvSpPr>
                <p:cNvPr id="90472" name="Rectangle 14"/>
                <p:cNvSpPr>
                  <a:spLocks noChangeArrowheads="1"/>
                </p:cNvSpPr>
                <p:nvPr/>
              </p:nvSpPr>
              <p:spPr bwMode="auto">
                <a:xfrm>
                  <a:off x="1071"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土建总工</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73" name="Rectangle 15"/>
                <p:cNvSpPr>
                  <a:spLocks noChangeArrowheads="1"/>
                </p:cNvSpPr>
                <p:nvPr/>
              </p:nvSpPr>
              <p:spPr bwMode="auto">
                <a:xfrm>
                  <a:off x="1013"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4" name="Group 483"/>
              <p:cNvGrpSpPr>
                <a:grpSpLocks/>
              </p:cNvGrpSpPr>
              <p:nvPr/>
            </p:nvGrpSpPr>
            <p:grpSpPr bwMode="auto">
              <a:xfrm>
                <a:off x="1329" y="816"/>
                <a:ext cx="316" cy="785"/>
                <a:chOff x="1329" y="816"/>
                <a:chExt cx="316" cy="785"/>
              </a:xfrm>
            </p:grpSpPr>
            <p:sp>
              <p:nvSpPr>
                <p:cNvPr id="90470" name="Rectangle 17"/>
                <p:cNvSpPr>
                  <a:spLocks noChangeArrowheads="1"/>
                </p:cNvSpPr>
                <p:nvPr/>
              </p:nvSpPr>
              <p:spPr bwMode="auto">
                <a:xfrm>
                  <a:off x="1387"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机电总工</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71" name="Rectangle 18"/>
                <p:cNvSpPr>
                  <a:spLocks noChangeArrowheads="1"/>
                </p:cNvSpPr>
                <p:nvPr/>
              </p:nvSpPr>
              <p:spPr bwMode="auto">
                <a:xfrm>
                  <a:off x="1329"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5" name="Group 482"/>
              <p:cNvGrpSpPr>
                <a:grpSpLocks/>
              </p:cNvGrpSpPr>
              <p:nvPr/>
            </p:nvGrpSpPr>
            <p:grpSpPr bwMode="auto">
              <a:xfrm>
                <a:off x="1645" y="816"/>
                <a:ext cx="316" cy="785"/>
                <a:chOff x="1645" y="816"/>
                <a:chExt cx="316" cy="785"/>
              </a:xfrm>
            </p:grpSpPr>
            <p:sp>
              <p:nvSpPr>
                <p:cNvPr id="90468" name="Rectangle 20"/>
                <p:cNvSpPr>
                  <a:spLocks noChangeArrowheads="1"/>
                </p:cNvSpPr>
                <p:nvPr/>
              </p:nvSpPr>
              <p:spPr bwMode="auto">
                <a:xfrm>
                  <a:off x="1703"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总会计师</a:t>
                  </a:r>
                </a:p>
                <a:p>
                  <a:pPr algn="just">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69" name="Rectangle 21"/>
                <p:cNvSpPr>
                  <a:spLocks noChangeArrowheads="1"/>
                </p:cNvSpPr>
                <p:nvPr/>
              </p:nvSpPr>
              <p:spPr bwMode="auto">
                <a:xfrm>
                  <a:off x="1645"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6" name="Group 481"/>
              <p:cNvGrpSpPr>
                <a:grpSpLocks/>
              </p:cNvGrpSpPr>
              <p:nvPr/>
            </p:nvGrpSpPr>
            <p:grpSpPr bwMode="auto">
              <a:xfrm>
                <a:off x="1961" y="816"/>
                <a:ext cx="316" cy="785"/>
                <a:chOff x="1961" y="816"/>
                <a:chExt cx="316" cy="785"/>
              </a:xfrm>
            </p:grpSpPr>
            <p:sp>
              <p:nvSpPr>
                <p:cNvPr id="90466" name="Rectangle 23"/>
                <p:cNvSpPr>
                  <a:spLocks noChangeArrowheads="1"/>
                </p:cNvSpPr>
                <p:nvPr/>
              </p:nvSpPr>
              <p:spPr bwMode="auto">
                <a:xfrm>
                  <a:off x="2019"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工管处</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67" name="Rectangle 24"/>
                <p:cNvSpPr>
                  <a:spLocks noChangeArrowheads="1"/>
                </p:cNvSpPr>
                <p:nvPr/>
              </p:nvSpPr>
              <p:spPr bwMode="auto">
                <a:xfrm>
                  <a:off x="1961"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7" name="Group 480"/>
              <p:cNvGrpSpPr>
                <a:grpSpLocks/>
              </p:cNvGrpSpPr>
              <p:nvPr/>
            </p:nvGrpSpPr>
            <p:grpSpPr bwMode="auto">
              <a:xfrm>
                <a:off x="2277" y="816"/>
                <a:ext cx="316" cy="785"/>
                <a:chOff x="2277" y="816"/>
                <a:chExt cx="316" cy="785"/>
              </a:xfrm>
            </p:grpSpPr>
            <p:sp>
              <p:nvSpPr>
                <p:cNvPr id="90464" name="Rectangle 26"/>
                <p:cNvSpPr>
                  <a:spLocks noChangeArrowheads="1"/>
                </p:cNvSpPr>
                <p:nvPr/>
              </p:nvSpPr>
              <p:spPr bwMode="auto">
                <a:xfrm>
                  <a:off x="2335"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财务处</a:t>
                  </a:r>
                </a:p>
                <a:p>
                  <a:pPr algn="just">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65" name="Rectangle 27"/>
                <p:cNvSpPr>
                  <a:spLocks noChangeArrowheads="1"/>
                </p:cNvSpPr>
                <p:nvPr/>
              </p:nvSpPr>
              <p:spPr bwMode="auto">
                <a:xfrm>
                  <a:off x="2277"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8" name="Group 479"/>
              <p:cNvGrpSpPr>
                <a:grpSpLocks/>
              </p:cNvGrpSpPr>
              <p:nvPr/>
            </p:nvGrpSpPr>
            <p:grpSpPr bwMode="auto">
              <a:xfrm>
                <a:off x="2593" y="816"/>
                <a:ext cx="316" cy="881"/>
                <a:chOff x="2593" y="816"/>
                <a:chExt cx="316" cy="881"/>
              </a:xfrm>
            </p:grpSpPr>
            <p:sp>
              <p:nvSpPr>
                <p:cNvPr id="90462" name="Rectangle 29"/>
                <p:cNvSpPr>
                  <a:spLocks noChangeArrowheads="1"/>
                </p:cNvSpPr>
                <p:nvPr/>
              </p:nvSpPr>
              <p:spPr bwMode="auto">
                <a:xfrm>
                  <a:off x="2640" y="912"/>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计划合同处</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63" name="Rectangle 30"/>
                <p:cNvSpPr>
                  <a:spLocks noChangeArrowheads="1"/>
                </p:cNvSpPr>
                <p:nvPr/>
              </p:nvSpPr>
              <p:spPr bwMode="auto">
                <a:xfrm>
                  <a:off x="2593"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29" name="Group 478"/>
              <p:cNvGrpSpPr>
                <a:grpSpLocks/>
              </p:cNvGrpSpPr>
              <p:nvPr/>
            </p:nvGrpSpPr>
            <p:grpSpPr bwMode="auto">
              <a:xfrm>
                <a:off x="2909" y="816"/>
                <a:ext cx="316" cy="785"/>
                <a:chOff x="2909" y="816"/>
                <a:chExt cx="316" cy="785"/>
              </a:xfrm>
            </p:grpSpPr>
            <p:sp>
              <p:nvSpPr>
                <p:cNvPr id="90460" name="Rectangle 32"/>
                <p:cNvSpPr>
                  <a:spLocks noChangeArrowheads="1"/>
                </p:cNvSpPr>
                <p:nvPr/>
              </p:nvSpPr>
              <p:spPr bwMode="auto">
                <a:xfrm>
                  <a:off x="2967"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机电设备</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61" name="Rectangle 33"/>
                <p:cNvSpPr>
                  <a:spLocks noChangeArrowheads="1"/>
                </p:cNvSpPr>
                <p:nvPr/>
              </p:nvSpPr>
              <p:spPr bwMode="auto">
                <a:xfrm>
                  <a:off x="2909"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0" name="Group 477"/>
              <p:cNvGrpSpPr>
                <a:grpSpLocks/>
              </p:cNvGrpSpPr>
              <p:nvPr/>
            </p:nvGrpSpPr>
            <p:grpSpPr bwMode="auto">
              <a:xfrm>
                <a:off x="3225" y="816"/>
                <a:ext cx="316" cy="785"/>
                <a:chOff x="3225" y="816"/>
                <a:chExt cx="316" cy="785"/>
              </a:xfrm>
            </p:grpSpPr>
            <p:sp>
              <p:nvSpPr>
                <p:cNvPr id="90458" name="Rectangle 35"/>
                <p:cNvSpPr>
                  <a:spLocks noChangeArrowheads="1"/>
                </p:cNvSpPr>
                <p:nvPr/>
              </p:nvSpPr>
              <p:spPr bwMode="auto">
                <a:xfrm>
                  <a:off x="3283"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合同处</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59" name="Rectangle 36"/>
                <p:cNvSpPr>
                  <a:spLocks noChangeArrowheads="1"/>
                </p:cNvSpPr>
                <p:nvPr/>
              </p:nvSpPr>
              <p:spPr bwMode="auto">
                <a:xfrm>
                  <a:off x="3225"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1" name="Group 476"/>
              <p:cNvGrpSpPr>
                <a:grpSpLocks/>
              </p:cNvGrpSpPr>
              <p:nvPr/>
            </p:nvGrpSpPr>
            <p:grpSpPr bwMode="auto">
              <a:xfrm>
                <a:off x="3541" y="816"/>
                <a:ext cx="316" cy="785"/>
                <a:chOff x="3541" y="816"/>
                <a:chExt cx="316" cy="785"/>
              </a:xfrm>
            </p:grpSpPr>
            <p:sp>
              <p:nvSpPr>
                <p:cNvPr id="90456" name="Rectangle 38"/>
                <p:cNvSpPr>
                  <a:spLocks noChangeArrowheads="1"/>
                </p:cNvSpPr>
                <p:nvPr/>
              </p:nvSpPr>
              <p:spPr bwMode="auto">
                <a:xfrm>
                  <a:off x="3599"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设计院</a:t>
                  </a:r>
                </a:p>
                <a:p>
                  <a:pPr algn="just">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57" name="Rectangle 39"/>
                <p:cNvSpPr>
                  <a:spLocks noChangeArrowheads="1"/>
                </p:cNvSpPr>
                <p:nvPr/>
              </p:nvSpPr>
              <p:spPr bwMode="auto">
                <a:xfrm>
                  <a:off x="3541"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2" name="Group 475"/>
              <p:cNvGrpSpPr>
                <a:grpSpLocks/>
              </p:cNvGrpSpPr>
              <p:nvPr/>
            </p:nvGrpSpPr>
            <p:grpSpPr bwMode="auto">
              <a:xfrm>
                <a:off x="3857" y="816"/>
                <a:ext cx="315" cy="785"/>
                <a:chOff x="3857" y="816"/>
                <a:chExt cx="315" cy="785"/>
              </a:xfrm>
            </p:grpSpPr>
            <p:sp>
              <p:nvSpPr>
                <p:cNvPr id="90454" name="Rectangle 41"/>
                <p:cNvSpPr>
                  <a:spLocks noChangeArrowheads="1"/>
                </p:cNvSpPr>
                <p:nvPr/>
              </p:nvSpPr>
              <p:spPr bwMode="auto">
                <a:xfrm>
                  <a:off x="3914" y="816"/>
                  <a:ext cx="201"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咨询专家</a:t>
                  </a:r>
                </a:p>
                <a:p>
                  <a:pPr algn="just">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55" name="Rectangle 42"/>
                <p:cNvSpPr>
                  <a:spLocks noChangeArrowheads="1"/>
                </p:cNvSpPr>
                <p:nvPr/>
              </p:nvSpPr>
              <p:spPr bwMode="auto">
                <a:xfrm>
                  <a:off x="3857" y="816"/>
                  <a:ext cx="315"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3" name="Group 474"/>
              <p:cNvGrpSpPr>
                <a:grpSpLocks/>
              </p:cNvGrpSpPr>
              <p:nvPr/>
            </p:nvGrpSpPr>
            <p:grpSpPr bwMode="auto">
              <a:xfrm>
                <a:off x="4172" y="816"/>
                <a:ext cx="316" cy="785"/>
                <a:chOff x="4172" y="816"/>
                <a:chExt cx="316" cy="785"/>
              </a:xfrm>
            </p:grpSpPr>
            <p:sp>
              <p:nvSpPr>
                <p:cNvPr id="90452" name="Rectangle 44"/>
                <p:cNvSpPr>
                  <a:spLocks noChangeArrowheads="1"/>
                </p:cNvSpPr>
                <p:nvPr/>
              </p:nvSpPr>
              <p:spPr bwMode="auto">
                <a:xfrm>
                  <a:off x="4230"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电力局</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53" name="Rectangle 45"/>
                <p:cNvSpPr>
                  <a:spLocks noChangeArrowheads="1"/>
                </p:cNvSpPr>
                <p:nvPr/>
              </p:nvSpPr>
              <p:spPr bwMode="auto">
                <a:xfrm>
                  <a:off x="4172"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4" name="Group 473"/>
              <p:cNvGrpSpPr>
                <a:grpSpLocks/>
              </p:cNvGrpSpPr>
              <p:nvPr/>
            </p:nvGrpSpPr>
            <p:grpSpPr bwMode="auto">
              <a:xfrm>
                <a:off x="4488" y="816"/>
                <a:ext cx="316" cy="785"/>
                <a:chOff x="4488" y="816"/>
                <a:chExt cx="316" cy="785"/>
              </a:xfrm>
            </p:grpSpPr>
            <p:sp>
              <p:nvSpPr>
                <p:cNvPr id="90450" name="Rectangle 47"/>
                <p:cNvSpPr>
                  <a:spLocks noChangeArrowheads="1"/>
                </p:cNvSpPr>
                <p:nvPr/>
              </p:nvSpPr>
              <p:spPr bwMode="auto">
                <a:xfrm>
                  <a:off x="4546"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水电部</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51" name="Rectangle 48"/>
                <p:cNvSpPr>
                  <a:spLocks noChangeArrowheads="1"/>
                </p:cNvSpPr>
                <p:nvPr/>
              </p:nvSpPr>
              <p:spPr bwMode="auto">
                <a:xfrm>
                  <a:off x="4488"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5" name="Group 472"/>
              <p:cNvGrpSpPr>
                <a:grpSpLocks/>
              </p:cNvGrpSpPr>
              <p:nvPr/>
            </p:nvGrpSpPr>
            <p:grpSpPr bwMode="auto">
              <a:xfrm>
                <a:off x="4804" y="816"/>
                <a:ext cx="316" cy="785"/>
                <a:chOff x="4804" y="816"/>
                <a:chExt cx="316" cy="785"/>
              </a:xfrm>
            </p:grpSpPr>
            <p:sp>
              <p:nvSpPr>
                <p:cNvPr id="90448" name="Rectangle 50"/>
                <p:cNvSpPr>
                  <a:spLocks noChangeArrowheads="1"/>
                </p:cNvSpPr>
                <p:nvPr/>
              </p:nvSpPr>
              <p:spPr bwMode="auto">
                <a:xfrm>
                  <a:off x="4862"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中技公司</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49" name="Rectangle 51"/>
                <p:cNvSpPr>
                  <a:spLocks noChangeArrowheads="1"/>
                </p:cNvSpPr>
                <p:nvPr/>
              </p:nvSpPr>
              <p:spPr bwMode="auto">
                <a:xfrm>
                  <a:off x="4804"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6" name="Group 471"/>
              <p:cNvGrpSpPr>
                <a:grpSpLocks/>
              </p:cNvGrpSpPr>
              <p:nvPr/>
            </p:nvGrpSpPr>
            <p:grpSpPr bwMode="auto">
              <a:xfrm>
                <a:off x="5120" y="816"/>
                <a:ext cx="316" cy="785"/>
                <a:chOff x="5120" y="816"/>
                <a:chExt cx="316" cy="785"/>
              </a:xfrm>
            </p:grpSpPr>
            <p:sp>
              <p:nvSpPr>
                <p:cNvPr id="90446" name="Rectangle 53"/>
                <p:cNvSpPr>
                  <a:spLocks noChangeArrowheads="1"/>
                </p:cNvSpPr>
                <p:nvPr/>
              </p:nvSpPr>
              <p:spPr bwMode="auto">
                <a:xfrm>
                  <a:off x="5178"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十四局</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47" name="Rectangle 54"/>
                <p:cNvSpPr>
                  <a:spLocks noChangeArrowheads="1"/>
                </p:cNvSpPr>
                <p:nvPr/>
              </p:nvSpPr>
              <p:spPr bwMode="auto">
                <a:xfrm>
                  <a:off x="5120"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7" name="Group 470"/>
              <p:cNvGrpSpPr>
                <a:grpSpLocks/>
              </p:cNvGrpSpPr>
              <p:nvPr/>
            </p:nvGrpSpPr>
            <p:grpSpPr bwMode="auto">
              <a:xfrm>
                <a:off x="5436" y="816"/>
                <a:ext cx="316" cy="785"/>
                <a:chOff x="5436" y="816"/>
                <a:chExt cx="316" cy="785"/>
              </a:xfrm>
            </p:grpSpPr>
            <p:sp>
              <p:nvSpPr>
                <p:cNvPr id="90444" name="Rectangle 56"/>
                <p:cNvSpPr>
                  <a:spLocks noChangeArrowheads="1"/>
                </p:cNvSpPr>
                <p:nvPr/>
              </p:nvSpPr>
              <p:spPr bwMode="auto">
                <a:xfrm>
                  <a:off x="5494" y="816"/>
                  <a:ext cx="20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大成公司</a:t>
                  </a:r>
                </a:p>
                <a:p>
                  <a:pPr algn="just">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45" name="Rectangle 57"/>
                <p:cNvSpPr>
                  <a:spLocks noChangeArrowheads="1"/>
                </p:cNvSpPr>
                <p:nvPr/>
              </p:nvSpPr>
              <p:spPr bwMode="auto">
                <a:xfrm>
                  <a:off x="5436" y="816"/>
                  <a:ext cx="316" cy="78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8" name="Group 469"/>
              <p:cNvGrpSpPr>
                <a:grpSpLocks/>
              </p:cNvGrpSpPr>
              <p:nvPr/>
            </p:nvGrpSpPr>
            <p:grpSpPr bwMode="auto">
              <a:xfrm>
                <a:off x="0" y="1601"/>
                <a:ext cx="697" cy="421"/>
                <a:chOff x="0" y="1601"/>
                <a:chExt cx="697" cy="421"/>
              </a:xfrm>
            </p:grpSpPr>
            <p:sp>
              <p:nvSpPr>
                <p:cNvPr id="90442" name="Rectangle 59"/>
                <p:cNvSpPr>
                  <a:spLocks noChangeArrowheads="1"/>
                </p:cNvSpPr>
                <p:nvPr/>
              </p:nvSpPr>
              <p:spPr bwMode="auto">
                <a:xfrm>
                  <a:off x="58" y="1601"/>
                  <a:ext cx="581"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设计</a:t>
                  </a:r>
                </a:p>
                <a:p>
                  <a:pPr algn="ctr">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43" name="Rectangle 60"/>
                <p:cNvSpPr>
                  <a:spLocks noChangeArrowheads="1"/>
                </p:cNvSpPr>
                <p:nvPr/>
              </p:nvSpPr>
              <p:spPr bwMode="auto">
                <a:xfrm>
                  <a:off x="0" y="1601"/>
                  <a:ext cx="697"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39" name="Group 468"/>
              <p:cNvGrpSpPr>
                <a:grpSpLocks/>
              </p:cNvGrpSpPr>
              <p:nvPr/>
            </p:nvGrpSpPr>
            <p:grpSpPr bwMode="auto">
              <a:xfrm>
                <a:off x="697" y="1601"/>
                <a:ext cx="316" cy="421"/>
                <a:chOff x="697" y="1601"/>
                <a:chExt cx="316" cy="421"/>
              </a:xfrm>
            </p:grpSpPr>
            <p:sp>
              <p:nvSpPr>
                <p:cNvPr id="90440" name="Rectangle 62"/>
                <p:cNvSpPr>
                  <a:spLocks noChangeArrowheads="1"/>
                </p:cNvSpPr>
                <p:nvPr/>
              </p:nvSpPr>
              <p:spPr bwMode="auto">
                <a:xfrm>
                  <a:off x="755"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41" name="Rectangle 63"/>
                <p:cNvSpPr>
                  <a:spLocks noChangeArrowheads="1"/>
                </p:cNvSpPr>
                <p:nvPr/>
              </p:nvSpPr>
              <p:spPr bwMode="auto">
                <a:xfrm>
                  <a:off x="697"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0" name="Group 467"/>
              <p:cNvGrpSpPr>
                <a:grpSpLocks/>
              </p:cNvGrpSpPr>
              <p:nvPr/>
            </p:nvGrpSpPr>
            <p:grpSpPr bwMode="auto">
              <a:xfrm>
                <a:off x="1013" y="1601"/>
                <a:ext cx="316" cy="421"/>
                <a:chOff x="1013" y="1601"/>
                <a:chExt cx="316" cy="421"/>
              </a:xfrm>
            </p:grpSpPr>
            <p:sp>
              <p:nvSpPr>
                <p:cNvPr id="90438" name="Rectangle 65"/>
                <p:cNvSpPr>
                  <a:spLocks noChangeArrowheads="1"/>
                </p:cNvSpPr>
                <p:nvPr/>
              </p:nvSpPr>
              <p:spPr bwMode="auto">
                <a:xfrm>
                  <a:off x="1071"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39" name="Rectangle 66"/>
                <p:cNvSpPr>
                  <a:spLocks noChangeArrowheads="1"/>
                </p:cNvSpPr>
                <p:nvPr/>
              </p:nvSpPr>
              <p:spPr bwMode="auto">
                <a:xfrm>
                  <a:off x="1013"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1" name="Group 466"/>
              <p:cNvGrpSpPr>
                <a:grpSpLocks/>
              </p:cNvGrpSpPr>
              <p:nvPr/>
            </p:nvGrpSpPr>
            <p:grpSpPr bwMode="auto">
              <a:xfrm>
                <a:off x="1329" y="1601"/>
                <a:ext cx="316" cy="421"/>
                <a:chOff x="1329" y="1601"/>
                <a:chExt cx="316" cy="421"/>
              </a:xfrm>
            </p:grpSpPr>
            <p:sp>
              <p:nvSpPr>
                <p:cNvPr id="90436" name="Rectangle 68"/>
                <p:cNvSpPr>
                  <a:spLocks noChangeArrowheads="1"/>
                </p:cNvSpPr>
                <p:nvPr/>
              </p:nvSpPr>
              <p:spPr bwMode="auto">
                <a:xfrm>
                  <a:off x="1387"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37" name="Rectangle 69"/>
                <p:cNvSpPr>
                  <a:spLocks noChangeArrowheads="1"/>
                </p:cNvSpPr>
                <p:nvPr/>
              </p:nvSpPr>
              <p:spPr bwMode="auto">
                <a:xfrm>
                  <a:off x="1329"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2" name="Group 465"/>
              <p:cNvGrpSpPr>
                <a:grpSpLocks/>
              </p:cNvGrpSpPr>
              <p:nvPr/>
            </p:nvGrpSpPr>
            <p:grpSpPr bwMode="auto">
              <a:xfrm>
                <a:off x="1645" y="1601"/>
                <a:ext cx="316" cy="421"/>
                <a:chOff x="1645" y="1601"/>
                <a:chExt cx="316" cy="421"/>
              </a:xfrm>
            </p:grpSpPr>
            <p:sp>
              <p:nvSpPr>
                <p:cNvPr id="90434" name="Rectangle 71"/>
                <p:cNvSpPr>
                  <a:spLocks noChangeArrowheads="1"/>
                </p:cNvSpPr>
                <p:nvPr/>
              </p:nvSpPr>
              <p:spPr bwMode="auto">
                <a:xfrm>
                  <a:off x="1703"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35" name="Rectangle 72"/>
                <p:cNvSpPr>
                  <a:spLocks noChangeArrowheads="1"/>
                </p:cNvSpPr>
                <p:nvPr/>
              </p:nvSpPr>
              <p:spPr bwMode="auto">
                <a:xfrm>
                  <a:off x="1645"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3" name="Group 464"/>
              <p:cNvGrpSpPr>
                <a:grpSpLocks/>
              </p:cNvGrpSpPr>
              <p:nvPr/>
            </p:nvGrpSpPr>
            <p:grpSpPr bwMode="auto">
              <a:xfrm>
                <a:off x="1961" y="1601"/>
                <a:ext cx="316" cy="421"/>
                <a:chOff x="1961" y="1601"/>
                <a:chExt cx="316" cy="421"/>
              </a:xfrm>
            </p:grpSpPr>
            <p:sp>
              <p:nvSpPr>
                <p:cNvPr id="90432" name="Rectangle 74"/>
                <p:cNvSpPr>
                  <a:spLocks noChangeArrowheads="1"/>
                </p:cNvSpPr>
                <p:nvPr/>
              </p:nvSpPr>
              <p:spPr bwMode="auto">
                <a:xfrm>
                  <a:off x="2019"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33" name="Rectangle 75"/>
                <p:cNvSpPr>
                  <a:spLocks noChangeArrowheads="1"/>
                </p:cNvSpPr>
                <p:nvPr/>
              </p:nvSpPr>
              <p:spPr bwMode="auto">
                <a:xfrm>
                  <a:off x="1961"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4" name="Group 463"/>
              <p:cNvGrpSpPr>
                <a:grpSpLocks/>
              </p:cNvGrpSpPr>
              <p:nvPr/>
            </p:nvGrpSpPr>
            <p:grpSpPr bwMode="auto">
              <a:xfrm>
                <a:off x="2277" y="1601"/>
                <a:ext cx="316" cy="421"/>
                <a:chOff x="2277" y="1601"/>
                <a:chExt cx="316" cy="421"/>
              </a:xfrm>
            </p:grpSpPr>
            <p:sp>
              <p:nvSpPr>
                <p:cNvPr id="90430" name="Rectangle 77"/>
                <p:cNvSpPr>
                  <a:spLocks noChangeArrowheads="1"/>
                </p:cNvSpPr>
                <p:nvPr/>
              </p:nvSpPr>
              <p:spPr bwMode="auto">
                <a:xfrm>
                  <a:off x="2335"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31" name="Rectangle 78"/>
                <p:cNvSpPr>
                  <a:spLocks noChangeArrowheads="1"/>
                </p:cNvSpPr>
                <p:nvPr/>
              </p:nvSpPr>
              <p:spPr bwMode="auto">
                <a:xfrm>
                  <a:off x="2277"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5" name="Group 462"/>
              <p:cNvGrpSpPr>
                <a:grpSpLocks/>
              </p:cNvGrpSpPr>
              <p:nvPr/>
            </p:nvGrpSpPr>
            <p:grpSpPr bwMode="auto">
              <a:xfrm>
                <a:off x="2593" y="1601"/>
                <a:ext cx="316" cy="421"/>
                <a:chOff x="2593" y="1601"/>
                <a:chExt cx="316" cy="421"/>
              </a:xfrm>
            </p:grpSpPr>
            <p:sp>
              <p:nvSpPr>
                <p:cNvPr id="90428" name="Rectangle 80"/>
                <p:cNvSpPr>
                  <a:spLocks noChangeArrowheads="1"/>
                </p:cNvSpPr>
                <p:nvPr/>
              </p:nvSpPr>
              <p:spPr bwMode="auto">
                <a:xfrm>
                  <a:off x="2651"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29" name="Rectangle 81"/>
                <p:cNvSpPr>
                  <a:spLocks noChangeArrowheads="1"/>
                </p:cNvSpPr>
                <p:nvPr/>
              </p:nvSpPr>
              <p:spPr bwMode="auto">
                <a:xfrm>
                  <a:off x="2593"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6" name="Group 461"/>
              <p:cNvGrpSpPr>
                <a:grpSpLocks/>
              </p:cNvGrpSpPr>
              <p:nvPr/>
            </p:nvGrpSpPr>
            <p:grpSpPr bwMode="auto">
              <a:xfrm>
                <a:off x="2909" y="1601"/>
                <a:ext cx="316" cy="421"/>
                <a:chOff x="2909" y="1601"/>
                <a:chExt cx="316" cy="421"/>
              </a:xfrm>
            </p:grpSpPr>
            <p:sp>
              <p:nvSpPr>
                <p:cNvPr id="90426" name="Rectangle 83"/>
                <p:cNvSpPr>
                  <a:spLocks noChangeArrowheads="1"/>
                </p:cNvSpPr>
                <p:nvPr/>
              </p:nvSpPr>
              <p:spPr bwMode="auto">
                <a:xfrm>
                  <a:off x="2967"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27" name="Rectangle 84"/>
                <p:cNvSpPr>
                  <a:spLocks noChangeArrowheads="1"/>
                </p:cNvSpPr>
                <p:nvPr/>
              </p:nvSpPr>
              <p:spPr bwMode="auto">
                <a:xfrm>
                  <a:off x="2909"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7" name="Group 460"/>
              <p:cNvGrpSpPr>
                <a:grpSpLocks/>
              </p:cNvGrpSpPr>
              <p:nvPr/>
            </p:nvGrpSpPr>
            <p:grpSpPr bwMode="auto">
              <a:xfrm>
                <a:off x="3225" y="1601"/>
                <a:ext cx="316" cy="421"/>
                <a:chOff x="3225" y="1601"/>
                <a:chExt cx="316" cy="421"/>
              </a:xfrm>
            </p:grpSpPr>
            <p:sp>
              <p:nvSpPr>
                <p:cNvPr id="90424" name="Rectangle 86"/>
                <p:cNvSpPr>
                  <a:spLocks noChangeArrowheads="1"/>
                </p:cNvSpPr>
                <p:nvPr/>
              </p:nvSpPr>
              <p:spPr bwMode="auto">
                <a:xfrm>
                  <a:off x="3283"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25" name="Rectangle 87"/>
                <p:cNvSpPr>
                  <a:spLocks noChangeArrowheads="1"/>
                </p:cNvSpPr>
                <p:nvPr/>
              </p:nvSpPr>
              <p:spPr bwMode="auto">
                <a:xfrm>
                  <a:off x="3225"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8" name="Group 459"/>
              <p:cNvGrpSpPr>
                <a:grpSpLocks/>
              </p:cNvGrpSpPr>
              <p:nvPr/>
            </p:nvGrpSpPr>
            <p:grpSpPr bwMode="auto">
              <a:xfrm>
                <a:off x="3541" y="1601"/>
                <a:ext cx="316" cy="421"/>
                <a:chOff x="3541" y="1601"/>
                <a:chExt cx="316" cy="421"/>
              </a:xfrm>
            </p:grpSpPr>
            <p:sp>
              <p:nvSpPr>
                <p:cNvPr id="90422" name="Rectangle 89"/>
                <p:cNvSpPr>
                  <a:spLocks noChangeArrowheads="1"/>
                </p:cNvSpPr>
                <p:nvPr/>
              </p:nvSpPr>
              <p:spPr bwMode="auto">
                <a:xfrm>
                  <a:off x="3599"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23" name="Rectangle 90"/>
                <p:cNvSpPr>
                  <a:spLocks noChangeArrowheads="1"/>
                </p:cNvSpPr>
                <p:nvPr/>
              </p:nvSpPr>
              <p:spPr bwMode="auto">
                <a:xfrm>
                  <a:off x="3541"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49" name="Group 458"/>
              <p:cNvGrpSpPr>
                <a:grpSpLocks/>
              </p:cNvGrpSpPr>
              <p:nvPr/>
            </p:nvGrpSpPr>
            <p:grpSpPr bwMode="auto">
              <a:xfrm>
                <a:off x="3857" y="1601"/>
                <a:ext cx="315" cy="421"/>
                <a:chOff x="3857" y="1601"/>
                <a:chExt cx="315" cy="421"/>
              </a:xfrm>
            </p:grpSpPr>
            <p:sp>
              <p:nvSpPr>
                <p:cNvPr id="90420" name="Rectangle 92"/>
                <p:cNvSpPr>
                  <a:spLocks noChangeArrowheads="1"/>
                </p:cNvSpPr>
                <p:nvPr/>
              </p:nvSpPr>
              <p:spPr bwMode="auto">
                <a:xfrm>
                  <a:off x="3914" y="1601"/>
                  <a:ext cx="201"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21" name="Rectangle 93"/>
                <p:cNvSpPr>
                  <a:spLocks noChangeArrowheads="1"/>
                </p:cNvSpPr>
                <p:nvPr/>
              </p:nvSpPr>
              <p:spPr bwMode="auto">
                <a:xfrm>
                  <a:off x="3857" y="1601"/>
                  <a:ext cx="315"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0" name="Group 457"/>
              <p:cNvGrpSpPr>
                <a:grpSpLocks/>
              </p:cNvGrpSpPr>
              <p:nvPr/>
            </p:nvGrpSpPr>
            <p:grpSpPr bwMode="auto">
              <a:xfrm>
                <a:off x="4172" y="1601"/>
                <a:ext cx="316" cy="421"/>
                <a:chOff x="4172" y="1601"/>
                <a:chExt cx="316" cy="421"/>
              </a:xfrm>
            </p:grpSpPr>
            <p:sp>
              <p:nvSpPr>
                <p:cNvPr id="90418" name="Rectangle 95"/>
                <p:cNvSpPr>
                  <a:spLocks noChangeArrowheads="1"/>
                </p:cNvSpPr>
                <p:nvPr/>
              </p:nvSpPr>
              <p:spPr bwMode="auto">
                <a:xfrm>
                  <a:off x="4230"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19" name="Rectangle 96"/>
                <p:cNvSpPr>
                  <a:spLocks noChangeArrowheads="1"/>
                </p:cNvSpPr>
                <p:nvPr/>
              </p:nvSpPr>
              <p:spPr bwMode="auto">
                <a:xfrm>
                  <a:off x="4172"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1" name="Group 456"/>
              <p:cNvGrpSpPr>
                <a:grpSpLocks/>
              </p:cNvGrpSpPr>
              <p:nvPr/>
            </p:nvGrpSpPr>
            <p:grpSpPr bwMode="auto">
              <a:xfrm>
                <a:off x="4488" y="1601"/>
                <a:ext cx="316" cy="421"/>
                <a:chOff x="4488" y="1601"/>
                <a:chExt cx="316" cy="421"/>
              </a:xfrm>
            </p:grpSpPr>
            <p:sp>
              <p:nvSpPr>
                <p:cNvPr id="90416" name="Rectangle 98"/>
                <p:cNvSpPr>
                  <a:spLocks noChangeArrowheads="1"/>
                </p:cNvSpPr>
                <p:nvPr/>
              </p:nvSpPr>
              <p:spPr bwMode="auto">
                <a:xfrm>
                  <a:off x="4546"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〇</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17" name="Rectangle 99"/>
                <p:cNvSpPr>
                  <a:spLocks noChangeArrowheads="1"/>
                </p:cNvSpPr>
                <p:nvPr/>
              </p:nvSpPr>
              <p:spPr bwMode="auto">
                <a:xfrm>
                  <a:off x="4488"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2" name="Group 455"/>
              <p:cNvGrpSpPr>
                <a:grpSpLocks/>
              </p:cNvGrpSpPr>
              <p:nvPr/>
            </p:nvGrpSpPr>
            <p:grpSpPr bwMode="auto">
              <a:xfrm>
                <a:off x="4804" y="1601"/>
                <a:ext cx="316" cy="421"/>
                <a:chOff x="4804" y="1601"/>
                <a:chExt cx="316" cy="421"/>
              </a:xfrm>
            </p:grpSpPr>
            <p:sp>
              <p:nvSpPr>
                <p:cNvPr id="90414" name="Rectangle 101"/>
                <p:cNvSpPr>
                  <a:spLocks noChangeArrowheads="1"/>
                </p:cNvSpPr>
                <p:nvPr/>
              </p:nvSpPr>
              <p:spPr bwMode="auto">
                <a:xfrm>
                  <a:off x="4862"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15" name="Rectangle 102"/>
                <p:cNvSpPr>
                  <a:spLocks noChangeArrowheads="1"/>
                </p:cNvSpPr>
                <p:nvPr/>
              </p:nvSpPr>
              <p:spPr bwMode="auto">
                <a:xfrm>
                  <a:off x="4804"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3" name="Group 454"/>
              <p:cNvGrpSpPr>
                <a:grpSpLocks/>
              </p:cNvGrpSpPr>
              <p:nvPr/>
            </p:nvGrpSpPr>
            <p:grpSpPr bwMode="auto">
              <a:xfrm>
                <a:off x="5120" y="1601"/>
                <a:ext cx="316" cy="421"/>
                <a:chOff x="5120" y="1601"/>
                <a:chExt cx="316" cy="421"/>
              </a:xfrm>
            </p:grpSpPr>
            <p:sp>
              <p:nvSpPr>
                <p:cNvPr id="90412" name="Rectangle 104"/>
                <p:cNvSpPr>
                  <a:spLocks noChangeArrowheads="1"/>
                </p:cNvSpPr>
                <p:nvPr/>
              </p:nvSpPr>
              <p:spPr bwMode="auto">
                <a:xfrm>
                  <a:off x="5178"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13" name="Rectangle 105"/>
                <p:cNvSpPr>
                  <a:spLocks noChangeArrowheads="1"/>
                </p:cNvSpPr>
                <p:nvPr/>
              </p:nvSpPr>
              <p:spPr bwMode="auto">
                <a:xfrm>
                  <a:off x="5120"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4" name="Group 453"/>
              <p:cNvGrpSpPr>
                <a:grpSpLocks/>
              </p:cNvGrpSpPr>
              <p:nvPr/>
            </p:nvGrpSpPr>
            <p:grpSpPr bwMode="auto">
              <a:xfrm>
                <a:off x="5436" y="1601"/>
                <a:ext cx="316" cy="421"/>
                <a:chOff x="5436" y="1601"/>
                <a:chExt cx="316" cy="421"/>
              </a:xfrm>
            </p:grpSpPr>
            <p:sp>
              <p:nvSpPr>
                <p:cNvPr id="90410" name="Rectangle 107"/>
                <p:cNvSpPr>
                  <a:spLocks noChangeArrowheads="1"/>
                </p:cNvSpPr>
                <p:nvPr/>
              </p:nvSpPr>
              <p:spPr bwMode="auto">
                <a:xfrm>
                  <a:off x="5494" y="1601"/>
                  <a:ext cx="200"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11" name="Rectangle 108"/>
                <p:cNvSpPr>
                  <a:spLocks noChangeArrowheads="1"/>
                </p:cNvSpPr>
                <p:nvPr/>
              </p:nvSpPr>
              <p:spPr bwMode="auto">
                <a:xfrm>
                  <a:off x="5436" y="1601"/>
                  <a:ext cx="316" cy="4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5" name="Group 452"/>
              <p:cNvGrpSpPr>
                <a:grpSpLocks/>
              </p:cNvGrpSpPr>
              <p:nvPr/>
            </p:nvGrpSpPr>
            <p:grpSpPr bwMode="auto">
              <a:xfrm>
                <a:off x="0" y="2022"/>
                <a:ext cx="697" cy="420"/>
                <a:chOff x="0" y="2022"/>
                <a:chExt cx="697" cy="420"/>
              </a:xfrm>
            </p:grpSpPr>
            <p:sp>
              <p:nvSpPr>
                <p:cNvPr id="90408" name="Rectangle 110"/>
                <p:cNvSpPr>
                  <a:spLocks noChangeArrowheads="1"/>
                </p:cNvSpPr>
                <p:nvPr/>
              </p:nvSpPr>
              <p:spPr bwMode="auto">
                <a:xfrm>
                  <a:off x="58" y="2022"/>
                  <a:ext cx="58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招标</a:t>
                  </a:r>
                </a:p>
                <a:p>
                  <a:pPr algn="ctr">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409" name="Rectangle 111"/>
                <p:cNvSpPr>
                  <a:spLocks noChangeArrowheads="1"/>
                </p:cNvSpPr>
                <p:nvPr/>
              </p:nvSpPr>
              <p:spPr bwMode="auto">
                <a:xfrm>
                  <a:off x="0" y="2022"/>
                  <a:ext cx="697"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6" name="Group 451"/>
              <p:cNvGrpSpPr>
                <a:grpSpLocks/>
              </p:cNvGrpSpPr>
              <p:nvPr/>
            </p:nvGrpSpPr>
            <p:grpSpPr bwMode="auto">
              <a:xfrm>
                <a:off x="697" y="2022"/>
                <a:ext cx="316" cy="420"/>
                <a:chOff x="697" y="2022"/>
                <a:chExt cx="316" cy="420"/>
              </a:xfrm>
            </p:grpSpPr>
            <p:sp>
              <p:nvSpPr>
                <p:cNvPr id="90406" name="Rectangle 113"/>
                <p:cNvSpPr>
                  <a:spLocks noChangeArrowheads="1"/>
                </p:cNvSpPr>
                <p:nvPr/>
              </p:nvSpPr>
              <p:spPr bwMode="auto">
                <a:xfrm>
                  <a:off x="755"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07" name="Rectangle 114"/>
                <p:cNvSpPr>
                  <a:spLocks noChangeArrowheads="1"/>
                </p:cNvSpPr>
                <p:nvPr/>
              </p:nvSpPr>
              <p:spPr bwMode="auto">
                <a:xfrm>
                  <a:off x="697"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7" name="Group 450"/>
              <p:cNvGrpSpPr>
                <a:grpSpLocks/>
              </p:cNvGrpSpPr>
              <p:nvPr/>
            </p:nvGrpSpPr>
            <p:grpSpPr bwMode="auto">
              <a:xfrm>
                <a:off x="1013" y="2022"/>
                <a:ext cx="316" cy="420"/>
                <a:chOff x="1013" y="2022"/>
                <a:chExt cx="316" cy="420"/>
              </a:xfrm>
            </p:grpSpPr>
            <p:sp>
              <p:nvSpPr>
                <p:cNvPr id="90404" name="Rectangle 116"/>
                <p:cNvSpPr>
                  <a:spLocks noChangeArrowheads="1"/>
                </p:cNvSpPr>
                <p:nvPr/>
              </p:nvSpPr>
              <p:spPr bwMode="auto">
                <a:xfrm>
                  <a:off x="1071"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05" name="Rectangle 117"/>
                <p:cNvSpPr>
                  <a:spLocks noChangeArrowheads="1"/>
                </p:cNvSpPr>
                <p:nvPr/>
              </p:nvSpPr>
              <p:spPr bwMode="auto">
                <a:xfrm>
                  <a:off x="1013"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8" name="Group 449"/>
              <p:cNvGrpSpPr>
                <a:grpSpLocks/>
              </p:cNvGrpSpPr>
              <p:nvPr/>
            </p:nvGrpSpPr>
            <p:grpSpPr bwMode="auto">
              <a:xfrm>
                <a:off x="1329" y="2022"/>
                <a:ext cx="316" cy="420"/>
                <a:chOff x="1329" y="2022"/>
                <a:chExt cx="316" cy="420"/>
              </a:xfrm>
            </p:grpSpPr>
            <p:sp>
              <p:nvSpPr>
                <p:cNvPr id="90402" name="Rectangle 119"/>
                <p:cNvSpPr>
                  <a:spLocks noChangeArrowheads="1"/>
                </p:cNvSpPr>
                <p:nvPr/>
              </p:nvSpPr>
              <p:spPr bwMode="auto">
                <a:xfrm>
                  <a:off x="1387"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03" name="Rectangle 120"/>
                <p:cNvSpPr>
                  <a:spLocks noChangeArrowheads="1"/>
                </p:cNvSpPr>
                <p:nvPr/>
              </p:nvSpPr>
              <p:spPr bwMode="auto">
                <a:xfrm>
                  <a:off x="1329"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59" name="Group 448"/>
              <p:cNvGrpSpPr>
                <a:grpSpLocks/>
              </p:cNvGrpSpPr>
              <p:nvPr/>
            </p:nvGrpSpPr>
            <p:grpSpPr bwMode="auto">
              <a:xfrm>
                <a:off x="1645" y="2022"/>
                <a:ext cx="316" cy="420"/>
                <a:chOff x="1645" y="2022"/>
                <a:chExt cx="316" cy="420"/>
              </a:xfrm>
            </p:grpSpPr>
            <p:sp>
              <p:nvSpPr>
                <p:cNvPr id="90400" name="Rectangle 122"/>
                <p:cNvSpPr>
                  <a:spLocks noChangeArrowheads="1"/>
                </p:cNvSpPr>
                <p:nvPr/>
              </p:nvSpPr>
              <p:spPr bwMode="auto">
                <a:xfrm>
                  <a:off x="1703"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401" name="Rectangle 123"/>
                <p:cNvSpPr>
                  <a:spLocks noChangeArrowheads="1"/>
                </p:cNvSpPr>
                <p:nvPr/>
              </p:nvSpPr>
              <p:spPr bwMode="auto">
                <a:xfrm>
                  <a:off x="1645"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0" name="Group 447"/>
              <p:cNvGrpSpPr>
                <a:grpSpLocks/>
              </p:cNvGrpSpPr>
              <p:nvPr/>
            </p:nvGrpSpPr>
            <p:grpSpPr bwMode="auto">
              <a:xfrm>
                <a:off x="1961" y="2022"/>
                <a:ext cx="316" cy="420"/>
                <a:chOff x="1961" y="2022"/>
                <a:chExt cx="316" cy="420"/>
              </a:xfrm>
            </p:grpSpPr>
            <p:sp>
              <p:nvSpPr>
                <p:cNvPr id="90398" name="Rectangle 125"/>
                <p:cNvSpPr>
                  <a:spLocks noChangeArrowheads="1"/>
                </p:cNvSpPr>
                <p:nvPr/>
              </p:nvSpPr>
              <p:spPr bwMode="auto">
                <a:xfrm>
                  <a:off x="2019"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99" name="Rectangle 126"/>
                <p:cNvSpPr>
                  <a:spLocks noChangeArrowheads="1"/>
                </p:cNvSpPr>
                <p:nvPr/>
              </p:nvSpPr>
              <p:spPr bwMode="auto">
                <a:xfrm>
                  <a:off x="1961"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1" name="Group 446"/>
              <p:cNvGrpSpPr>
                <a:grpSpLocks/>
              </p:cNvGrpSpPr>
              <p:nvPr/>
            </p:nvGrpSpPr>
            <p:grpSpPr bwMode="auto">
              <a:xfrm>
                <a:off x="2277" y="2022"/>
                <a:ext cx="316" cy="420"/>
                <a:chOff x="2277" y="2022"/>
                <a:chExt cx="316" cy="420"/>
              </a:xfrm>
            </p:grpSpPr>
            <p:sp>
              <p:nvSpPr>
                <p:cNvPr id="90396" name="Rectangle 128"/>
                <p:cNvSpPr>
                  <a:spLocks noChangeArrowheads="1"/>
                </p:cNvSpPr>
                <p:nvPr/>
              </p:nvSpPr>
              <p:spPr bwMode="auto">
                <a:xfrm>
                  <a:off x="2335"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97" name="Rectangle 129"/>
                <p:cNvSpPr>
                  <a:spLocks noChangeArrowheads="1"/>
                </p:cNvSpPr>
                <p:nvPr/>
              </p:nvSpPr>
              <p:spPr bwMode="auto">
                <a:xfrm>
                  <a:off x="2277"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2" name="Group 445"/>
              <p:cNvGrpSpPr>
                <a:grpSpLocks/>
              </p:cNvGrpSpPr>
              <p:nvPr/>
            </p:nvGrpSpPr>
            <p:grpSpPr bwMode="auto">
              <a:xfrm>
                <a:off x="2593" y="2022"/>
                <a:ext cx="316" cy="420"/>
                <a:chOff x="2593" y="2022"/>
                <a:chExt cx="316" cy="420"/>
              </a:xfrm>
            </p:grpSpPr>
            <p:sp>
              <p:nvSpPr>
                <p:cNvPr id="90394" name="Rectangle 131"/>
                <p:cNvSpPr>
                  <a:spLocks noChangeArrowheads="1"/>
                </p:cNvSpPr>
                <p:nvPr/>
              </p:nvSpPr>
              <p:spPr bwMode="auto">
                <a:xfrm>
                  <a:off x="2651"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95" name="Rectangle 132"/>
                <p:cNvSpPr>
                  <a:spLocks noChangeArrowheads="1"/>
                </p:cNvSpPr>
                <p:nvPr/>
              </p:nvSpPr>
              <p:spPr bwMode="auto">
                <a:xfrm>
                  <a:off x="2593"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3" name="Group 444"/>
              <p:cNvGrpSpPr>
                <a:grpSpLocks/>
              </p:cNvGrpSpPr>
              <p:nvPr/>
            </p:nvGrpSpPr>
            <p:grpSpPr bwMode="auto">
              <a:xfrm>
                <a:off x="2909" y="2022"/>
                <a:ext cx="316" cy="420"/>
                <a:chOff x="2909" y="2022"/>
                <a:chExt cx="316" cy="420"/>
              </a:xfrm>
            </p:grpSpPr>
            <p:sp>
              <p:nvSpPr>
                <p:cNvPr id="90392" name="Rectangle 134"/>
                <p:cNvSpPr>
                  <a:spLocks noChangeArrowheads="1"/>
                </p:cNvSpPr>
                <p:nvPr/>
              </p:nvSpPr>
              <p:spPr bwMode="auto">
                <a:xfrm>
                  <a:off x="2967"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93" name="Rectangle 135"/>
                <p:cNvSpPr>
                  <a:spLocks noChangeArrowheads="1"/>
                </p:cNvSpPr>
                <p:nvPr/>
              </p:nvSpPr>
              <p:spPr bwMode="auto">
                <a:xfrm>
                  <a:off x="2909"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4" name="Group 443"/>
              <p:cNvGrpSpPr>
                <a:grpSpLocks/>
              </p:cNvGrpSpPr>
              <p:nvPr/>
            </p:nvGrpSpPr>
            <p:grpSpPr bwMode="auto">
              <a:xfrm>
                <a:off x="3225" y="2022"/>
                <a:ext cx="316" cy="420"/>
                <a:chOff x="3225" y="2022"/>
                <a:chExt cx="316" cy="420"/>
              </a:xfrm>
            </p:grpSpPr>
            <p:sp>
              <p:nvSpPr>
                <p:cNvPr id="90390" name="Rectangle 137"/>
                <p:cNvSpPr>
                  <a:spLocks noChangeArrowheads="1"/>
                </p:cNvSpPr>
                <p:nvPr/>
              </p:nvSpPr>
              <p:spPr bwMode="auto">
                <a:xfrm>
                  <a:off x="3283"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91" name="Rectangle 138"/>
                <p:cNvSpPr>
                  <a:spLocks noChangeArrowheads="1"/>
                </p:cNvSpPr>
                <p:nvPr/>
              </p:nvSpPr>
              <p:spPr bwMode="auto">
                <a:xfrm>
                  <a:off x="3225"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5" name="Group 442"/>
              <p:cNvGrpSpPr>
                <a:grpSpLocks/>
              </p:cNvGrpSpPr>
              <p:nvPr/>
            </p:nvGrpSpPr>
            <p:grpSpPr bwMode="auto">
              <a:xfrm>
                <a:off x="3541" y="2022"/>
                <a:ext cx="316" cy="420"/>
                <a:chOff x="3541" y="2022"/>
                <a:chExt cx="316" cy="420"/>
              </a:xfrm>
            </p:grpSpPr>
            <p:sp>
              <p:nvSpPr>
                <p:cNvPr id="90388" name="Rectangle 140"/>
                <p:cNvSpPr>
                  <a:spLocks noChangeArrowheads="1"/>
                </p:cNvSpPr>
                <p:nvPr/>
              </p:nvSpPr>
              <p:spPr bwMode="auto">
                <a:xfrm>
                  <a:off x="3599"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89" name="Rectangle 141"/>
                <p:cNvSpPr>
                  <a:spLocks noChangeArrowheads="1"/>
                </p:cNvSpPr>
                <p:nvPr/>
              </p:nvSpPr>
              <p:spPr bwMode="auto">
                <a:xfrm>
                  <a:off x="3541"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6" name="Group 441"/>
              <p:cNvGrpSpPr>
                <a:grpSpLocks/>
              </p:cNvGrpSpPr>
              <p:nvPr/>
            </p:nvGrpSpPr>
            <p:grpSpPr bwMode="auto">
              <a:xfrm>
                <a:off x="3857" y="2022"/>
                <a:ext cx="315" cy="420"/>
                <a:chOff x="3857" y="2022"/>
                <a:chExt cx="315" cy="420"/>
              </a:xfrm>
            </p:grpSpPr>
            <p:sp>
              <p:nvSpPr>
                <p:cNvPr id="90386" name="Rectangle 143"/>
                <p:cNvSpPr>
                  <a:spLocks noChangeArrowheads="1"/>
                </p:cNvSpPr>
                <p:nvPr/>
              </p:nvSpPr>
              <p:spPr bwMode="auto">
                <a:xfrm>
                  <a:off x="3914" y="2022"/>
                  <a:ext cx="20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87" name="Rectangle 144"/>
                <p:cNvSpPr>
                  <a:spLocks noChangeArrowheads="1"/>
                </p:cNvSpPr>
                <p:nvPr/>
              </p:nvSpPr>
              <p:spPr bwMode="auto">
                <a:xfrm>
                  <a:off x="3857" y="2022"/>
                  <a:ext cx="315"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7" name="Group 440"/>
              <p:cNvGrpSpPr>
                <a:grpSpLocks/>
              </p:cNvGrpSpPr>
              <p:nvPr/>
            </p:nvGrpSpPr>
            <p:grpSpPr bwMode="auto">
              <a:xfrm>
                <a:off x="4172" y="2022"/>
                <a:ext cx="316" cy="420"/>
                <a:chOff x="4172" y="2022"/>
                <a:chExt cx="316" cy="420"/>
              </a:xfrm>
            </p:grpSpPr>
            <p:sp>
              <p:nvSpPr>
                <p:cNvPr id="90384" name="Rectangle 146"/>
                <p:cNvSpPr>
                  <a:spLocks noChangeArrowheads="1"/>
                </p:cNvSpPr>
                <p:nvPr/>
              </p:nvSpPr>
              <p:spPr bwMode="auto">
                <a:xfrm>
                  <a:off x="4230"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〇</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85" name="Rectangle 147"/>
                <p:cNvSpPr>
                  <a:spLocks noChangeArrowheads="1"/>
                </p:cNvSpPr>
                <p:nvPr/>
              </p:nvSpPr>
              <p:spPr bwMode="auto">
                <a:xfrm>
                  <a:off x="4172"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8" name="Group 439"/>
              <p:cNvGrpSpPr>
                <a:grpSpLocks/>
              </p:cNvGrpSpPr>
              <p:nvPr/>
            </p:nvGrpSpPr>
            <p:grpSpPr bwMode="auto">
              <a:xfrm>
                <a:off x="4488" y="2022"/>
                <a:ext cx="316" cy="420"/>
                <a:chOff x="4488" y="2022"/>
                <a:chExt cx="316" cy="420"/>
              </a:xfrm>
            </p:grpSpPr>
            <p:sp>
              <p:nvSpPr>
                <p:cNvPr id="90382" name="Rectangle 149"/>
                <p:cNvSpPr>
                  <a:spLocks noChangeArrowheads="1"/>
                </p:cNvSpPr>
                <p:nvPr/>
              </p:nvSpPr>
              <p:spPr bwMode="auto">
                <a:xfrm>
                  <a:off x="4546"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83" name="Rectangle 150"/>
                <p:cNvSpPr>
                  <a:spLocks noChangeArrowheads="1"/>
                </p:cNvSpPr>
                <p:nvPr/>
              </p:nvSpPr>
              <p:spPr bwMode="auto">
                <a:xfrm>
                  <a:off x="4488"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69" name="Group 438"/>
              <p:cNvGrpSpPr>
                <a:grpSpLocks/>
              </p:cNvGrpSpPr>
              <p:nvPr/>
            </p:nvGrpSpPr>
            <p:grpSpPr bwMode="auto">
              <a:xfrm>
                <a:off x="4804" y="2022"/>
                <a:ext cx="316" cy="420"/>
                <a:chOff x="4804" y="2022"/>
                <a:chExt cx="316" cy="420"/>
              </a:xfrm>
            </p:grpSpPr>
            <p:sp>
              <p:nvSpPr>
                <p:cNvPr id="90380" name="Rectangle 152"/>
                <p:cNvSpPr>
                  <a:spLocks noChangeArrowheads="1"/>
                </p:cNvSpPr>
                <p:nvPr/>
              </p:nvSpPr>
              <p:spPr bwMode="auto">
                <a:xfrm>
                  <a:off x="4862"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81" name="Rectangle 153"/>
                <p:cNvSpPr>
                  <a:spLocks noChangeArrowheads="1"/>
                </p:cNvSpPr>
                <p:nvPr/>
              </p:nvSpPr>
              <p:spPr bwMode="auto">
                <a:xfrm>
                  <a:off x="4804"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0" name="Group 437"/>
              <p:cNvGrpSpPr>
                <a:grpSpLocks/>
              </p:cNvGrpSpPr>
              <p:nvPr/>
            </p:nvGrpSpPr>
            <p:grpSpPr bwMode="auto">
              <a:xfrm>
                <a:off x="5120" y="2022"/>
                <a:ext cx="316" cy="420"/>
                <a:chOff x="5120" y="2022"/>
                <a:chExt cx="316" cy="420"/>
              </a:xfrm>
            </p:grpSpPr>
            <p:sp>
              <p:nvSpPr>
                <p:cNvPr id="90378" name="Rectangle 155"/>
                <p:cNvSpPr>
                  <a:spLocks noChangeArrowheads="1"/>
                </p:cNvSpPr>
                <p:nvPr/>
              </p:nvSpPr>
              <p:spPr bwMode="auto">
                <a:xfrm>
                  <a:off x="5178"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79" name="Rectangle 156"/>
                <p:cNvSpPr>
                  <a:spLocks noChangeArrowheads="1"/>
                </p:cNvSpPr>
                <p:nvPr/>
              </p:nvSpPr>
              <p:spPr bwMode="auto">
                <a:xfrm>
                  <a:off x="5120"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1" name="Group 436"/>
              <p:cNvGrpSpPr>
                <a:grpSpLocks/>
              </p:cNvGrpSpPr>
              <p:nvPr/>
            </p:nvGrpSpPr>
            <p:grpSpPr bwMode="auto">
              <a:xfrm>
                <a:off x="5436" y="2022"/>
                <a:ext cx="316" cy="420"/>
                <a:chOff x="5436" y="2022"/>
                <a:chExt cx="316" cy="420"/>
              </a:xfrm>
            </p:grpSpPr>
            <p:sp>
              <p:nvSpPr>
                <p:cNvPr id="90376" name="Rectangle 158"/>
                <p:cNvSpPr>
                  <a:spLocks noChangeArrowheads="1"/>
                </p:cNvSpPr>
                <p:nvPr/>
              </p:nvSpPr>
              <p:spPr bwMode="auto">
                <a:xfrm>
                  <a:off x="5494" y="202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77" name="Rectangle 159"/>
                <p:cNvSpPr>
                  <a:spLocks noChangeArrowheads="1"/>
                </p:cNvSpPr>
                <p:nvPr/>
              </p:nvSpPr>
              <p:spPr bwMode="auto">
                <a:xfrm>
                  <a:off x="5436" y="202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2" name="Group 435"/>
              <p:cNvGrpSpPr>
                <a:grpSpLocks/>
              </p:cNvGrpSpPr>
              <p:nvPr/>
            </p:nvGrpSpPr>
            <p:grpSpPr bwMode="auto">
              <a:xfrm>
                <a:off x="0" y="2442"/>
                <a:ext cx="697" cy="420"/>
                <a:chOff x="0" y="2442"/>
                <a:chExt cx="697" cy="420"/>
              </a:xfrm>
            </p:grpSpPr>
            <p:sp>
              <p:nvSpPr>
                <p:cNvPr id="90374" name="Rectangle 161"/>
                <p:cNvSpPr>
                  <a:spLocks noChangeArrowheads="1"/>
                </p:cNvSpPr>
                <p:nvPr/>
              </p:nvSpPr>
              <p:spPr bwMode="auto">
                <a:xfrm>
                  <a:off x="58" y="2442"/>
                  <a:ext cx="58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施工准备</a:t>
                  </a:r>
                </a:p>
                <a:p>
                  <a:pPr algn="ctr">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375" name="Rectangle 162"/>
                <p:cNvSpPr>
                  <a:spLocks noChangeArrowheads="1"/>
                </p:cNvSpPr>
                <p:nvPr/>
              </p:nvSpPr>
              <p:spPr bwMode="auto">
                <a:xfrm>
                  <a:off x="0" y="2442"/>
                  <a:ext cx="697"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3" name="Group 434"/>
              <p:cNvGrpSpPr>
                <a:grpSpLocks/>
              </p:cNvGrpSpPr>
              <p:nvPr/>
            </p:nvGrpSpPr>
            <p:grpSpPr bwMode="auto">
              <a:xfrm>
                <a:off x="697" y="2442"/>
                <a:ext cx="316" cy="420"/>
                <a:chOff x="697" y="2442"/>
                <a:chExt cx="316" cy="420"/>
              </a:xfrm>
            </p:grpSpPr>
            <p:sp>
              <p:nvSpPr>
                <p:cNvPr id="90372" name="Rectangle 164"/>
                <p:cNvSpPr>
                  <a:spLocks noChangeArrowheads="1"/>
                </p:cNvSpPr>
                <p:nvPr/>
              </p:nvSpPr>
              <p:spPr bwMode="auto">
                <a:xfrm>
                  <a:off x="755"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73" name="Rectangle 165"/>
                <p:cNvSpPr>
                  <a:spLocks noChangeArrowheads="1"/>
                </p:cNvSpPr>
                <p:nvPr/>
              </p:nvSpPr>
              <p:spPr bwMode="auto">
                <a:xfrm>
                  <a:off x="697"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4" name="Group 433"/>
              <p:cNvGrpSpPr>
                <a:grpSpLocks/>
              </p:cNvGrpSpPr>
              <p:nvPr/>
            </p:nvGrpSpPr>
            <p:grpSpPr bwMode="auto">
              <a:xfrm>
                <a:off x="1013" y="2442"/>
                <a:ext cx="316" cy="420"/>
                <a:chOff x="1013" y="2442"/>
                <a:chExt cx="316" cy="420"/>
              </a:xfrm>
            </p:grpSpPr>
            <p:sp>
              <p:nvSpPr>
                <p:cNvPr id="90370" name="Rectangle 167"/>
                <p:cNvSpPr>
                  <a:spLocks noChangeArrowheads="1"/>
                </p:cNvSpPr>
                <p:nvPr/>
              </p:nvSpPr>
              <p:spPr bwMode="auto">
                <a:xfrm>
                  <a:off x="1071"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71" name="Rectangle 168"/>
                <p:cNvSpPr>
                  <a:spLocks noChangeArrowheads="1"/>
                </p:cNvSpPr>
                <p:nvPr/>
              </p:nvSpPr>
              <p:spPr bwMode="auto">
                <a:xfrm>
                  <a:off x="1013"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5" name="Group 432"/>
              <p:cNvGrpSpPr>
                <a:grpSpLocks/>
              </p:cNvGrpSpPr>
              <p:nvPr/>
            </p:nvGrpSpPr>
            <p:grpSpPr bwMode="auto">
              <a:xfrm>
                <a:off x="1329" y="2442"/>
                <a:ext cx="316" cy="420"/>
                <a:chOff x="1329" y="2442"/>
                <a:chExt cx="316" cy="420"/>
              </a:xfrm>
            </p:grpSpPr>
            <p:sp>
              <p:nvSpPr>
                <p:cNvPr id="90368" name="Rectangle 170"/>
                <p:cNvSpPr>
                  <a:spLocks noChangeArrowheads="1"/>
                </p:cNvSpPr>
                <p:nvPr/>
              </p:nvSpPr>
              <p:spPr bwMode="auto">
                <a:xfrm>
                  <a:off x="1387"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69" name="Rectangle 171"/>
                <p:cNvSpPr>
                  <a:spLocks noChangeArrowheads="1"/>
                </p:cNvSpPr>
                <p:nvPr/>
              </p:nvSpPr>
              <p:spPr bwMode="auto">
                <a:xfrm>
                  <a:off x="1329"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6" name="Group 431"/>
              <p:cNvGrpSpPr>
                <a:grpSpLocks/>
              </p:cNvGrpSpPr>
              <p:nvPr/>
            </p:nvGrpSpPr>
            <p:grpSpPr bwMode="auto">
              <a:xfrm>
                <a:off x="1645" y="2442"/>
                <a:ext cx="316" cy="420"/>
                <a:chOff x="1645" y="2442"/>
                <a:chExt cx="316" cy="420"/>
              </a:xfrm>
            </p:grpSpPr>
            <p:sp>
              <p:nvSpPr>
                <p:cNvPr id="90366" name="Rectangle 173"/>
                <p:cNvSpPr>
                  <a:spLocks noChangeArrowheads="1"/>
                </p:cNvSpPr>
                <p:nvPr/>
              </p:nvSpPr>
              <p:spPr bwMode="auto">
                <a:xfrm>
                  <a:off x="1703"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67" name="Rectangle 174"/>
                <p:cNvSpPr>
                  <a:spLocks noChangeArrowheads="1"/>
                </p:cNvSpPr>
                <p:nvPr/>
              </p:nvSpPr>
              <p:spPr bwMode="auto">
                <a:xfrm>
                  <a:off x="1645"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7" name="Group 430"/>
              <p:cNvGrpSpPr>
                <a:grpSpLocks/>
              </p:cNvGrpSpPr>
              <p:nvPr/>
            </p:nvGrpSpPr>
            <p:grpSpPr bwMode="auto">
              <a:xfrm>
                <a:off x="1961" y="2442"/>
                <a:ext cx="316" cy="420"/>
                <a:chOff x="1961" y="2442"/>
                <a:chExt cx="316" cy="420"/>
              </a:xfrm>
            </p:grpSpPr>
            <p:sp>
              <p:nvSpPr>
                <p:cNvPr id="90364" name="Rectangle 176"/>
                <p:cNvSpPr>
                  <a:spLocks noChangeArrowheads="1"/>
                </p:cNvSpPr>
                <p:nvPr/>
              </p:nvSpPr>
              <p:spPr bwMode="auto">
                <a:xfrm>
                  <a:off x="2019"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65" name="Rectangle 177"/>
                <p:cNvSpPr>
                  <a:spLocks noChangeArrowheads="1"/>
                </p:cNvSpPr>
                <p:nvPr/>
              </p:nvSpPr>
              <p:spPr bwMode="auto">
                <a:xfrm>
                  <a:off x="1961"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8" name="Group 429"/>
              <p:cNvGrpSpPr>
                <a:grpSpLocks/>
              </p:cNvGrpSpPr>
              <p:nvPr/>
            </p:nvGrpSpPr>
            <p:grpSpPr bwMode="auto">
              <a:xfrm>
                <a:off x="2277" y="2442"/>
                <a:ext cx="316" cy="420"/>
                <a:chOff x="2277" y="2442"/>
                <a:chExt cx="316" cy="420"/>
              </a:xfrm>
            </p:grpSpPr>
            <p:sp>
              <p:nvSpPr>
                <p:cNvPr id="90362" name="Rectangle 179"/>
                <p:cNvSpPr>
                  <a:spLocks noChangeArrowheads="1"/>
                </p:cNvSpPr>
                <p:nvPr/>
              </p:nvSpPr>
              <p:spPr bwMode="auto">
                <a:xfrm>
                  <a:off x="2335"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63" name="Rectangle 180"/>
                <p:cNvSpPr>
                  <a:spLocks noChangeArrowheads="1"/>
                </p:cNvSpPr>
                <p:nvPr/>
              </p:nvSpPr>
              <p:spPr bwMode="auto">
                <a:xfrm>
                  <a:off x="2277"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79" name="Group 428"/>
              <p:cNvGrpSpPr>
                <a:grpSpLocks/>
              </p:cNvGrpSpPr>
              <p:nvPr/>
            </p:nvGrpSpPr>
            <p:grpSpPr bwMode="auto">
              <a:xfrm>
                <a:off x="2593" y="2442"/>
                <a:ext cx="316" cy="420"/>
                <a:chOff x="2593" y="2442"/>
                <a:chExt cx="316" cy="420"/>
              </a:xfrm>
            </p:grpSpPr>
            <p:sp>
              <p:nvSpPr>
                <p:cNvPr id="90360" name="Rectangle 182"/>
                <p:cNvSpPr>
                  <a:spLocks noChangeArrowheads="1"/>
                </p:cNvSpPr>
                <p:nvPr/>
              </p:nvSpPr>
              <p:spPr bwMode="auto">
                <a:xfrm>
                  <a:off x="2651"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61" name="Rectangle 183"/>
                <p:cNvSpPr>
                  <a:spLocks noChangeArrowheads="1"/>
                </p:cNvSpPr>
                <p:nvPr/>
              </p:nvSpPr>
              <p:spPr bwMode="auto">
                <a:xfrm>
                  <a:off x="2593"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0" name="Group 427"/>
              <p:cNvGrpSpPr>
                <a:grpSpLocks/>
              </p:cNvGrpSpPr>
              <p:nvPr/>
            </p:nvGrpSpPr>
            <p:grpSpPr bwMode="auto">
              <a:xfrm>
                <a:off x="2909" y="2442"/>
                <a:ext cx="316" cy="420"/>
                <a:chOff x="2909" y="2442"/>
                <a:chExt cx="316" cy="420"/>
              </a:xfrm>
            </p:grpSpPr>
            <p:sp>
              <p:nvSpPr>
                <p:cNvPr id="90358" name="Rectangle 185"/>
                <p:cNvSpPr>
                  <a:spLocks noChangeArrowheads="1"/>
                </p:cNvSpPr>
                <p:nvPr/>
              </p:nvSpPr>
              <p:spPr bwMode="auto">
                <a:xfrm>
                  <a:off x="2967"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59" name="Rectangle 186"/>
                <p:cNvSpPr>
                  <a:spLocks noChangeArrowheads="1"/>
                </p:cNvSpPr>
                <p:nvPr/>
              </p:nvSpPr>
              <p:spPr bwMode="auto">
                <a:xfrm>
                  <a:off x="2909"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1" name="Group 426"/>
              <p:cNvGrpSpPr>
                <a:grpSpLocks/>
              </p:cNvGrpSpPr>
              <p:nvPr/>
            </p:nvGrpSpPr>
            <p:grpSpPr bwMode="auto">
              <a:xfrm>
                <a:off x="3225" y="2442"/>
                <a:ext cx="316" cy="420"/>
                <a:chOff x="3225" y="2442"/>
                <a:chExt cx="316" cy="420"/>
              </a:xfrm>
            </p:grpSpPr>
            <p:sp>
              <p:nvSpPr>
                <p:cNvPr id="90356" name="Rectangle 188"/>
                <p:cNvSpPr>
                  <a:spLocks noChangeArrowheads="1"/>
                </p:cNvSpPr>
                <p:nvPr/>
              </p:nvSpPr>
              <p:spPr bwMode="auto">
                <a:xfrm>
                  <a:off x="3283"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57" name="Rectangle 189"/>
                <p:cNvSpPr>
                  <a:spLocks noChangeArrowheads="1"/>
                </p:cNvSpPr>
                <p:nvPr/>
              </p:nvSpPr>
              <p:spPr bwMode="auto">
                <a:xfrm>
                  <a:off x="3225"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2" name="Group 425"/>
              <p:cNvGrpSpPr>
                <a:grpSpLocks/>
              </p:cNvGrpSpPr>
              <p:nvPr/>
            </p:nvGrpSpPr>
            <p:grpSpPr bwMode="auto">
              <a:xfrm>
                <a:off x="3541" y="2442"/>
                <a:ext cx="316" cy="420"/>
                <a:chOff x="3541" y="2442"/>
                <a:chExt cx="316" cy="420"/>
              </a:xfrm>
            </p:grpSpPr>
            <p:sp>
              <p:nvSpPr>
                <p:cNvPr id="90354" name="Rectangle 191"/>
                <p:cNvSpPr>
                  <a:spLocks noChangeArrowheads="1"/>
                </p:cNvSpPr>
                <p:nvPr/>
              </p:nvSpPr>
              <p:spPr bwMode="auto">
                <a:xfrm>
                  <a:off x="3599"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〇</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55" name="Rectangle 192"/>
                <p:cNvSpPr>
                  <a:spLocks noChangeArrowheads="1"/>
                </p:cNvSpPr>
                <p:nvPr/>
              </p:nvSpPr>
              <p:spPr bwMode="auto">
                <a:xfrm>
                  <a:off x="3541"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3" name="Group 424"/>
              <p:cNvGrpSpPr>
                <a:grpSpLocks/>
              </p:cNvGrpSpPr>
              <p:nvPr/>
            </p:nvGrpSpPr>
            <p:grpSpPr bwMode="auto">
              <a:xfrm>
                <a:off x="3857" y="2442"/>
                <a:ext cx="315" cy="420"/>
                <a:chOff x="3857" y="2442"/>
                <a:chExt cx="315" cy="420"/>
              </a:xfrm>
            </p:grpSpPr>
            <p:sp>
              <p:nvSpPr>
                <p:cNvPr id="90352" name="Rectangle 194"/>
                <p:cNvSpPr>
                  <a:spLocks noChangeArrowheads="1"/>
                </p:cNvSpPr>
                <p:nvPr/>
              </p:nvSpPr>
              <p:spPr bwMode="auto">
                <a:xfrm>
                  <a:off x="3914" y="2442"/>
                  <a:ext cx="20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53" name="Rectangle 195"/>
                <p:cNvSpPr>
                  <a:spLocks noChangeArrowheads="1"/>
                </p:cNvSpPr>
                <p:nvPr/>
              </p:nvSpPr>
              <p:spPr bwMode="auto">
                <a:xfrm>
                  <a:off x="3857" y="2442"/>
                  <a:ext cx="315"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4" name="Group 423"/>
              <p:cNvGrpSpPr>
                <a:grpSpLocks/>
              </p:cNvGrpSpPr>
              <p:nvPr/>
            </p:nvGrpSpPr>
            <p:grpSpPr bwMode="auto">
              <a:xfrm>
                <a:off x="4172" y="2442"/>
                <a:ext cx="316" cy="420"/>
                <a:chOff x="4172" y="2442"/>
                <a:chExt cx="316" cy="420"/>
              </a:xfrm>
            </p:grpSpPr>
            <p:sp>
              <p:nvSpPr>
                <p:cNvPr id="90350" name="Rectangle 197"/>
                <p:cNvSpPr>
                  <a:spLocks noChangeArrowheads="1"/>
                </p:cNvSpPr>
                <p:nvPr/>
              </p:nvSpPr>
              <p:spPr bwMode="auto">
                <a:xfrm>
                  <a:off x="4230"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51" name="Rectangle 198"/>
                <p:cNvSpPr>
                  <a:spLocks noChangeArrowheads="1"/>
                </p:cNvSpPr>
                <p:nvPr/>
              </p:nvSpPr>
              <p:spPr bwMode="auto">
                <a:xfrm>
                  <a:off x="4172"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5" name="Group 422"/>
              <p:cNvGrpSpPr>
                <a:grpSpLocks/>
              </p:cNvGrpSpPr>
              <p:nvPr/>
            </p:nvGrpSpPr>
            <p:grpSpPr bwMode="auto">
              <a:xfrm>
                <a:off x="4488" y="2442"/>
                <a:ext cx="316" cy="420"/>
                <a:chOff x="4488" y="2442"/>
                <a:chExt cx="316" cy="420"/>
              </a:xfrm>
            </p:grpSpPr>
            <p:sp>
              <p:nvSpPr>
                <p:cNvPr id="90348" name="Rectangle 200"/>
                <p:cNvSpPr>
                  <a:spLocks noChangeArrowheads="1"/>
                </p:cNvSpPr>
                <p:nvPr/>
              </p:nvSpPr>
              <p:spPr bwMode="auto">
                <a:xfrm>
                  <a:off x="4546"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49" name="Rectangle 201"/>
                <p:cNvSpPr>
                  <a:spLocks noChangeArrowheads="1"/>
                </p:cNvSpPr>
                <p:nvPr/>
              </p:nvSpPr>
              <p:spPr bwMode="auto">
                <a:xfrm>
                  <a:off x="4488"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6" name="Group 421"/>
              <p:cNvGrpSpPr>
                <a:grpSpLocks/>
              </p:cNvGrpSpPr>
              <p:nvPr/>
            </p:nvGrpSpPr>
            <p:grpSpPr bwMode="auto">
              <a:xfrm>
                <a:off x="4804" y="2442"/>
                <a:ext cx="316" cy="420"/>
                <a:chOff x="4804" y="2442"/>
                <a:chExt cx="316" cy="420"/>
              </a:xfrm>
            </p:grpSpPr>
            <p:sp>
              <p:nvSpPr>
                <p:cNvPr id="90346" name="Rectangle 203"/>
                <p:cNvSpPr>
                  <a:spLocks noChangeArrowheads="1"/>
                </p:cNvSpPr>
                <p:nvPr/>
              </p:nvSpPr>
              <p:spPr bwMode="auto">
                <a:xfrm>
                  <a:off x="4862"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47" name="Rectangle 204"/>
                <p:cNvSpPr>
                  <a:spLocks noChangeArrowheads="1"/>
                </p:cNvSpPr>
                <p:nvPr/>
              </p:nvSpPr>
              <p:spPr bwMode="auto">
                <a:xfrm>
                  <a:off x="4804"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7" name="Group 420"/>
              <p:cNvGrpSpPr>
                <a:grpSpLocks/>
              </p:cNvGrpSpPr>
              <p:nvPr/>
            </p:nvGrpSpPr>
            <p:grpSpPr bwMode="auto">
              <a:xfrm>
                <a:off x="5120" y="2442"/>
                <a:ext cx="316" cy="420"/>
                <a:chOff x="5120" y="2442"/>
                <a:chExt cx="316" cy="420"/>
              </a:xfrm>
            </p:grpSpPr>
            <p:sp>
              <p:nvSpPr>
                <p:cNvPr id="90344" name="Rectangle 206"/>
                <p:cNvSpPr>
                  <a:spLocks noChangeArrowheads="1"/>
                </p:cNvSpPr>
                <p:nvPr/>
              </p:nvSpPr>
              <p:spPr bwMode="auto">
                <a:xfrm>
                  <a:off x="5178"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45" name="Rectangle 207"/>
                <p:cNvSpPr>
                  <a:spLocks noChangeArrowheads="1"/>
                </p:cNvSpPr>
                <p:nvPr/>
              </p:nvSpPr>
              <p:spPr bwMode="auto">
                <a:xfrm>
                  <a:off x="5120"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8" name="Group 419"/>
              <p:cNvGrpSpPr>
                <a:grpSpLocks/>
              </p:cNvGrpSpPr>
              <p:nvPr/>
            </p:nvGrpSpPr>
            <p:grpSpPr bwMode="auto">
              <a:xfrm>
                <a:off x="5436" y="2442"/>
                <a:ext cx="316" cy="420"/>
                <a:chOff x="5436" y="2442"/>
                <a:chExt cx="316" cy="420"/>
              </a:xfrm>
            </p:grpSpPr>
            <p:sp>
              <p:nvSpPr>
                <p:cNvPr id="90342" name="Rectangle 209"/>
                <p:cNvSpPr>
                  <a:spLocks noChangeArrowheads="1"/>
                </p:cNvSpPr>
                <p:nvPr/>
              </p:nvSpPr>
              <p:spPr bwMode="auto">
                <a:xfrm>
                  <a:off x="5494" y="244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43" name="Rectangle 210"/>
                <p:cNvSpPr>
                  <a:spLocks noChangeArrowheads="1"/>
                </p:cNvSpPr>
                <p:nvPr/>
              </p:nvSpPr>
              <p:spPr bwMode="auto">
                <a:xfrm>
                  <a:off x="5436" y="244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89" name="Group 418"/>
              <p:cNvGrpSpPr>
                <a:grpSpLocks/>
              </p:cNvGrpSpPr>
              <p:nvPr/>
            </p:nvGrpSpPr>
            <p:grpSpPr bwMode="auto">
              <a:xfrm>
                <a:off x="0" y="2862"/>
                <a:ext cx="697" cy="420"/>
                <a:chOff x="0" y="2862"/>
                <a:chExt cx="697" cy="420"/>
              </a:xfrm>
            </p:grpSpPr>
            <p:sp>
              <p:nvSpPr>
                <p:cNvPr id="90340" name="Rectangle 212"/>
                <p:cNvSpPr>
                  <a:spLocks noChangeArrowheads="1"/>
                </p:cNvSpPr>
                <p:nvPr/>
              </p:nvSpPr>
              <p:spPr bwMode="auto">
                <a:xfrm>
                  <a:off x="58" y="2862"/>
                  <a:ext cx="58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采购</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41" name="Rectangle 213"/>
                <p:cNvSpPr>
                  <a:spLocks noChangeArrowheads="1"/>
                </p:cNvSpPr>
                <p:nvPr/>
              </p:nvSpPr>
              <p:spPr bwMode="auto">
                <a:xfrm>
                  <a:off x="0" y="2862"/>
                  <a:ext cx="697"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0" name="Group 417"/>
              <p:cNvGrpSpPr>
                <a:grpSpLocks/>
              </p:cNvGrpSpPr>
              <p:nvPr/>
            </p:nvGrpSpPr>
            <p:grpSpPr bwMode="auto">
              <a:xfrm>
                <a:off x="697" y="2862"/>
                <a:ext cx="316" cy="420"/>
                <a:chOff x="697" y="2862"/>
                <a:chExt cx="316" cy="420"/>
              </a:xfrm>
            </p:grpSpPr>
            <p:sp>
              <p:nvSpPr>
                <p:cNvPr id="90338" name="Rectangle 215"/>
                <p:cNvSpPr>
                  <a:spLocks noChangeArrowheads="1"/>
                </p:cNvSpPr>
                <p:nvPr/>
              </p:nvSpPr>
              <p:spPr bwMode="auto">
                <a:xfrm>
                  <a:off x="755"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〇</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39" name="Rectangle 216"/>
                <p:cNvSpPr>
                  <a:spLocks noChangeArrowheads="1"/>
                </p:cNvSpPr>
                <p:nvPr/>
              </p:nvSpPr>
              <p:spPr bwMode="auto">
                <a:xfrm>
                  <a:off x="697"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1" name="Group 416"/>
              <p:cNvGrpSpPr>
                <a:grpSpLocks/>
              </p:cNvGrpSpPr>
              <p:nvPr/>
            </p:nvGrpSpPr>
            <p:grpSpPr bwMode="auto">
              <a:xfrm>
                <a:off x="1013" y="2862"/>
                <a:ext cx="316" cy="420"/>
                <a:chOff x="1013" y="2862"/>
                <a:chExt cx="316" cy="420"/>
              </a:xfrm>
            </p:grpSpPr>
            <p:sp>
              <p:nvSpPr>
                <p:cNvPr id="90336" name="Rectangle 218"/>
                <p:cNvSpPr>
                  <a:spLocks noChangeArrowheads="1"/>
                </p:cNvSpPr>
                <p:nvPr/>
              </p:nvSpPr>
              <p:spPr bwMode="auto">
                <a:xfrm>
                  <a:off x="1071"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37" name="Rectangle 219"/>
                <p:cNvSpPr>
                  <a:spLocks noChangeArrowheads="1"/>
                </p:cNvSpPr>
                <p:nvPr/>
              </p:nvSpPr>
              <p:spPr bwMode="auto">
                <a:xfrm>
                  <a:off x="1013"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2" name="Group 415"/>
              <p:cNvGrpSpPr>
                <a:grpSpLocks/>
              </p:cNvGrpSpPr>
              <p:nvPr/>
            </p:nvGrpSpPr>
            <p:grpSpPr bwMode="auto">
              <a:xfrm>
                <a:off x="1329" y="2862"/>
                <a:ext cx="316" cy="420"/>
                <a:chOff x="1329" y="2862"/>
                <a:chExt cx="316" cy="420"/>
              </a:xfrm>
            </p:grpSpPr>
            <p:sp>
              <p:nvSpPr>
                <p:cNvPr id="90334" name="Rectangle 221"/>
                <p:cNvSpPr>
                  <a:spLocks noChangeArrowheads="1"/>
                </p:cNvSpPr>
                <p:nvPr/>
              </p:nvSpPr>
              <p:spPr bwMode="auto">
                <a:xfrm>
                  <a:off x="1387"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35" name="Rectangle 222"/>
                <p:cNvSpPr>
                  <a:spLocks noChangeArrowheads="1"/>
                </p:cNvSpPr>
                <p:nvPr/>
              </p:nvSpPr>
              <p:spPr bwMode="auto">
                <a:xfrm>
                  <a:off x="1329"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3" name="Group 414"/>
              <p:cNvGrpSpPr>
                <a:grpSpLocks/>
              </p:cNvGrpSpPr>
              <p:nvPr/>
            </p:nvGrpSpPr>
            <p:grpSpPr bwMode="auto">
              <a:xfrm>
                <a:off x="1645" y="2862"/>
                <a:ext cx="316" cy="420"/>
                <a:chOff x="1645" y="2862"/>
                <a:chExt cx="316" cy="420"/>
              </a:xfrm>
            </p:grpSpPr>
            <p:sp>
              <p:nvSpPr>
                <p:cNvPr id="90332" name="Rectangle 224"/>
                <p:cNvSpPr>
                  <a:spLocks noChangeArrowheads="1"/>
                </p:cNvSpPr>
                <p:nvPr/>
              </p:nvSpPr>
              <p:spPr bwMode="auto">
                <a:xfrm>
                  <a:off x="1703"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33" name="Rectangle 225"/>
                <p:cNvSpPr>
                  <a:spLocks noChangeArrowheads="1"/>
                </p:cNvSpPr>
                <p:nvPr/>
              </p:nvSpPr>
              <p:spPr bwMode="auto">
                <a:xfrm>
                  <a:off x="1645"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4" name="Group 413"/>
              <p:cNvGrpSpPr>
                <a:grpSpLocks/>
              </p:cNvGrpSpPr>
              <p:nvPr/>
            </p:nvGrpSpPr>
            <p:grpSpPr bwMode="auto">
              <a:xfrm>
                <a:off x="1961" y="2862"/>
                <a:ext cx="316" cy="420"/>
                <a:chOff x="1961" y="2862"/>
                <a:chExt cx="316" cy="420"/>
              </a:xfrm>
            </p:grpSpPr>
            <p:sp>
              <p:nvSpPr>
                <p:cNvPr id="90330" name="Rectangle 227"/>
                <p:cNvSpPr>
                  <a:spLocks noChangeArrowheads="1"/>
                </p:cNvSpPr>
                <p:nvPr/>
              </p:nvSpPr>
              <p:spPr bwMode="auto">
                <a:xfrm>
                  <a:off x="2019"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31" name="Rectangle 228"/>
                <p:cNvSpPr>
                  <a:spLocks noChangeArrowheads="1"/>
                </p:cNvSpPr>
                <p:nvPr/>
              </p:nvSpPr>
              <p:spPr bwMode="auto">
                <a:xfrm>
                  <a:off x="1961"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5" name="Group 412"/>
              <p:cNvGrpSpPr>
                <a:grpSpLocks/>
              </p:cNvGrpSpPr>
              <p:nvPr/>
            </p:nvGrpSpPr>
            <p:grpSpPr bwMode="auto">
              <a:xfrm>
                <a:off x="2277" y="2862"/>
                <a:ext cx="316" cy="420"/>
                <a:chOff x="2277" y="2862"/>
                <a:chExt cx="316" cy="420"/>
              </a:xfrm>
            </p:grpSpPr>
            <p:sp>
              <p:nvSpPr>
                <p:cNvPr id="90328" name="Rectangle 230"/>
                <p:cNvSpPr>
                  <a:spLocks noChangeArrowheads="1"/>
                </p:cNvSpPr>
                <p:nvPr/>
              </p:nvSpPr>
              <p:spPr bwMode="auto">
                <a:xfrm>
                  <a:off x="2335"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29" name="Rectangle 231"/>
                <p:cNvSpPr>
                  <a:spLocks noChangeArrowheads="1"/>
                </p:cNvSpPr>
                <p:nvPr/>
              </p:nvSpPr>
              <p:spPr bwMode="auto">
                <a:xfrm>
                  <a:off x="2277"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6" name="Group 411"/>
              <p:cNvGrpSpPr>
                <a:grpSpLocks/>
              </p:cNvGrpSpPr>
              <p:nvPr/>
            </p:nvGrpSpPr>
            <p:grpSpPr bwMode="auto">
              <a:xfrm>
                <a:off x="2593" y="2862"/>
                <a:ext cx="316" cy="420"/>
                <a:chOff x="2593" y="2862"/>
                <a:chExt cx="316" cy="420"/>
              </a:xfrm>
            </p:grpSpPr>
            <p:sp>
              <p:nvSpPr>
                <p:cNvPr id="90326" name="Rectangle 233"/>
                <p:cNvSpPr>
                  <a:spLocks noChangeArrowheads="1"/>
                </p:cNvSpPr>
                <p:nvPr/>
              </p:nvSpPr>
              <p:spPr bwMode="auto">
                <a:xfrm>
                  <a:off x="2651"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27" name="Rectangle 234"/>
                <p:cNvSpPr>
                  <a:spLocks noChangeArrowheads="1"/>
                </p:cNvSpPr>
                <p:nvPr/>
              </p:nvSpPr>
              <p:spPr bwMode="auto">
                <a:xfrm>
                  <a:off x="2593"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7" name="Group 410"/>
              <p:cNvGrpSpPr>
                <a:grpSpLocks/>
              </p:cNvGrpSpPr>
              <p:nvPr/>
            </p:nvGrpSpPr>
            <p:grpSpPr bwMode="auto">
              <a:xfrm>
                <a:off x="2909" y="2862"/>
                <a:ext cx="316" cy="420"/>
                <a:chOff x="2909" y="2862"/>
                <a:chExt cx="316" cy="420"/>
              </a:xfrm>
            </p:grpSpPr>
            <p:sp>
              <p:nvSpPr>
                <p:cNvPr id="90324" name="Rectangle 236"/>
                <p:cNvSpPr>
                  <a:spLocks noChangeArrowheads="1"/>
                </p:cNvSpPr>
                <p:nvPr/>
              </p:nvSpPr>
              <p:spPr bwMode="auto">
                <a:xfrm>
                  <a:off x="2967"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25" name="Rectangle 237"/>
                <p:cNvSpPr>
                  <a:spLocks noChangeArrowheads="1"/>
                </p:cNvSpPr>
                <p:nvPr/>
              </p:nvSpPr>
              <p:spPr bwMode="auto">
                <a:xfrm>
                  <a:off x="2909"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8" name="Group 409"/>
              <p:cNvGrpSpPr>
                <a:grpSpLocks/>
              </p:cNvGrpSpPr>
              <p:nvPr/>
            </p:nvGrpSpPr>
            <p:grpSpPr bwMode="auto">
              <a:xfrm>
                <a:off x="3225" y="2862"/>
                <a:ext cx="316" cy="420"/>
                <a:chOff x="3225" y="2862"/>
                <a:chExt cx="316" cy="420"/>
              </a:xfrm>
            </p:grpSpPr>
            <p:sp>
              <p:nvSpPr>
                <p:cNvPr id="90322" name="Rectangle 239"/>
                <p:cNvSpPr>
                  <a:spLocks noChangeArrowheads="1"/>
                </p:cNvSpPr>
                <p:nvPr/>
              </p:nvSpPr>
              <p:spPr bwMode="auto">
                <a:xfrm>
                  <a:off x="3283"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23" name="Rectangle 240"/>
                <p:cNvSpPr>
                  <a:spLocks noChangeArrowheads="1"/>
                </p:cNvSpPr>
                <p:nvPr/>
              </p:nvSpPr>
              <p:spPr bwMode="auto">
                <a:xfrm>
                  <a:off x="3225"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199" name="Group 408"/>
              <p:cNvGrpSpPr>
                <a:grpSpLocks/>
              </p:cNvGrpSpPr>
              <p:nvPr/>
            </p:nvGrpSpPr>
            <p:grpSpPr bwMode="auto">
              <a:xfrm>
                <a:off x="3541" y="2862"/>
                <a:ext cx="316" cy="420"/>
                <a:chOff x="3541" y="2862"/>
                <a:chExt cx="316" cy="420"/>
              </a:xfrm>
            </p:grpSpPr>
            <p:sp>
              <p:nvSpPr>
                <p:cNvPr id="90320" name="Rectangle 242"/>
                <p:cNvSpPr>
                  <a:spLocks noChangeArrowheads="1"/>
                </p:cNvSpPr>
                <p:nvPr/>
              </p:nvSpPr>
              <p:spPr bwMode="auto">
                <a:xfrm>
                  <a:off x="3599"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21" name="Rectangle 243"/>
                <p:cNvSpPr>
                  <a:spLocks noChangeArrowheads="1"/>
                </p:cNvSpPr>
                <p:nvPr/>
              </p:nvSpPr>
              <p:spPr bwMode="auto">
                <a:xfrm>
                  <a:off x="3541"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0" name="Group 407"/>
              <p:cNvGrpSpPr>
                <a:grpSpLocks/>
              </p:cNvGrpSpPr>
              <p:nvPr/>
            </p:nvGrpSpPr>
            <p:grpSpPr bwMode="auto">
              <a:xfrm>
                <a:off x="3857" y="2862"/>
                <a:ext cx="315" cy="420"/>
                <a:chOff x="3857" y="2862"/>
                <a:chExt cx="315" cy="420"/>
              </a:xfrm>
            </p:grpSpPr>
            <p:sp>
              <p:nvSpPr>
                <p:cNvPr id="90318" name="Rectangle 245"/>
                <p:cNvSpPr>
                  <a:spLocks noChangeArrowheads="1"/>
                </p:cNvSpPr>
                <p:nvPr/>
              </p:nvSpPr>
              <p:spPr bwMode="auto">
                <a:xfrm>
                  <a:off x="3914" y="2862"/>
                  <a:ext cx="20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19" name="Rectangle 246"/>
                <p:cNvSpPr>
                  <a:spLocks noChangeArrowheads="1"/>
                </p:cNvSpPr>
                <p:nvPr/>
              </p:nvSpPr>
              <p:spPr bwMode="auto">
                <a:xfrm>
                  <a:off x="3857" y="2862"/>
                  <a:ext cx="315"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1" name="Group 406"/>
              <p:cNvGrpSpPr>
                <a:grpSpLocks/>
              </p:cNvGrpSpPr>
              <p:nvPr/>
            </p:nvGrpSpPr>
            <p:grpSpPr bwMode="auto">
              <a:xfrm>
                <a:off x="4172" y="2862"/>
                <a:ext cx="316" cy="420"/>
                <a:chOff x="4172" y="2862"/>
                <a:chExt cx="316" cy="420"/>
              </a:xfrm>
            </p:grpSpPr>
            <p:sp>
              <p:nvSpPr>
                <p:cNvPr id="90316" name="Rectangle 248"/>
                <p:cNvSpPr>
                  <a:spLocks noChangeArrowheads="1"/>
                </p:cNvSpPr>
                <p:nvPr/>
              </p:nvSpPr>
              <p:spPr bwMode="auto">
                <a:xfrm>
                  <a:off x="4230"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17" name="Rectangle 249"/>
                <p:cNvSpPr>
                  <a:spLocks noChangeArrowheads="1"/>
                </p:cNvSpPr>
                <p:nvPr/>
              </p:nvSpPr>
              <p:spPr bwMode="auto">
                <a:xfrm>
                  <a:off x="4172"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2" name="Group 405"/>
              <p:cNvGrpSpPr>
                <a:grpSpLocks/>
              </p:cNvGrpSpPr>
              <p:nvPr/>
            </p:nvGrpSpPr>
            <p:grpSpPr bwMode="auto">
              <a:xfrm>
                <a:off x="4488" y="2862"/>
                <a:ext cx="316" cy="420"/>
                <a:chOff x="4488" y="2862"/>
                <a:chExt cx="316" cy="420"/>
              </a:xfrm>
            </p:grpSpPr>
            <p:sp>
              <p:nvSpPr>
                <p:cNvPr id="90314" name="Rectangle 251"/>
                <p:cNvSpPr>
                  <a:spLocks noChangeArrowheads="1"/>
                </p:cNvSpPr>
                <p:nvPr/>
              </p:nvSpPr>
              <p:spPr bwMode="auto">
                <a:xfrm>
                  <a:off x="4546"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15" name="Rectangle 252"/>
                <p:cNvSpPr>
                  <a:spLocks noChangeArrowheads="1"/>
                </p:cNvSpPr>
                <p:nvPr/>
              </p:nvSpPr>
              <p:spPr bwMode="auto">
                <a:xfrm>
                  <a:off x="4488"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3" name="Group 404"/>
              <p:cNvGrpSpPr>
                <a:grpSpLocks/>
              </p:cNvGrpSpPr>
              <p:nvPr/>
            </p:nvGrpSpPr>
            <p:grpSpPr bwMode="auto">
              <a:xfrm>
                <a:off x="4804" y="2862"/>
                <a:ext cx="316" cy="420"/>
                <a:chOff x="4804" y="2862"/>
                <a:chExt cx="316" cy="420"/>
              </a:xfrm>
            </p:grpSpPr>
            <p:sp>
              <p:nvSpPr>
                <p:cNvPr id="90312" name="Rectangle 254"/>
                <p:cNvSpPr>
                  <a:spLocks noChangeArrowheads="1"/>
                </p:cNvSpPr>
                <p:nvPr/>
              </p:nvSpPr>
              <p:spPr bwMode="auto">
                <a:xfrm>
                  <a:off x="4862"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13" name="Rectangle 255"/>
                <p:cNvSpPr>
                  <a:spLocks noChangeArrowheads="1"/>
                </p:cNvSpPr>
                <p:nvPr/>
              </p:nvSpPr>
              <p:spPr bwMode="auto">
                <a:xfrm>
                  <a:off x="4804"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4" name="Group 403"/>
              <p:cNvGrpSpPr>
                <a:grpSpLocks/>
              </p:cNvGrpSpPr>
              <p:nvPr/>
            </p:nvGrpSpPr>
            <p:grpSpPr bwMode="auto">
              <a:xfrm>
                <a:off x="5120" y="2862"/>
                <a:ext cx="316" cy="420"/>
                <a:chOff x="5120" y="2862"/>
                <a:chExt cx="316" cy="420"/>
              </a:xfrm>
            </p:grpSpPr>
            <p:sp>
              <p:nvSpPr>
                <p:cNvPr id="90310" name="Rectangle 257"/>
                <p:cNvSpPr>
                  <a:spLocks noChangeArrowheads="1"/>
                </p:cNvSpPr>
                <p:nvPr/>
              </p:nvSpPr>
              <p:spPr bwMode="auto">
                <a:xfrm>
                  <a:off x="5178"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11" name="Rectangle 258"/>
                <p:cNvSpPr>
                  <a:spLocks noChangeArrowheads="1"/>
                </p:cNvSpPr>
                <p:nvPr/>
              </p:nvSpPr>
              <p:spPr bwMode="auto">
                <a:xfrm>
                  <a:off x="5120"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5" name="Group 402"/>
              <p:cNvGrpSpPr>
                <a:grpSpLocks/>
              </p:cNvGrpSpPr>
              <p:nvPr/>
            </p:nvGrpSpPr>
            <p:grpSpPr bwMode="auto">
              <a:xfrm>
                <a:off x="5436" y="2862"/>
                <a:ext cx="316" cy="420"/>
                <a:chOff x="5436" y="2862"/>
                <a:chExt cx="316" cy="420"/>
              </a:xfrm>
            </p:grpSpPr>
            <p:sp>
              <p:nvSpPr>
                <p:cNvPr id="90308" name="Rectangle 260"/>
                <p:cNvSpPr>
                  <a:spLocks noChangeArrowheads="1"/>
                </p:cNvSpPr>
                <p:nvPr/>
              </p:nvSpPr>
              <p:spPr bwMode="auto">
                <a:xfrm>
                  <a:off x="5494" y="286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09" name="Rectangle 261"/>
                <p:cNvSpPr>
                  <a:spLocks noChangeArrowheads="1"/>
                </p:cNvSpPr>
                <p:nvPr/>
              </p:nvSpPr>
              <p:spPr bwMode="auto">
                <a:xfrm>
                  <a:off x="5436" y="286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6" name="Group 401"/>
              <p:cNvGrpSpPr>
                <a:grpSpLocks/>
              </p:cNvGrpSpPr>
              <p:nvPr/>
            </p:nvGrpSpPr>
            <p:grpSpPr bwMode="auto">
              <a:xfrm>
                <a:off x="0" y="3282"/>
                <a:ext cx="697" cy="420"/>
                <a:chOff x="0" y="3282"/>
                <a:chExt cx="697" cy="420"/>
              </a:xfrm>
            </p:grpSpPr>
            <p:sp>
              <p:nvSpPr>
                <p:cNvPr id="90306" name="Rectangle 263"/>
                <p:cNvSpPr>
                  <a:spLocks noChangeArrowheads="1"/>
                </p:cNvSpPr>
                <p:nvPr/>
              </p:nvSpPr>
              <p:spPr bwMode="auto">
                <a:xfrm>
                  <a:off x="58" y="3282"/>
                  <a:ext cx="58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施工</a:t>
                  </a:r>
                </a:p>
                <a:p>
                  <a:pPr algn="ctr">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307" name="Rectangle 264"/>
                <p:cNvSpPr>
                  <a:spLocks noChangeArrowheads="1"/>
                </p:cNvSpPr>
                <p:nvPr/>
              </p:nvSpPr>
              <p:spPr bwMode="auto">
                <a:xfrm>
                  <a:off x="0" y="3282"/>
                  <a:ext cx="697"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7" name="Group 400"/>
              <p:cNvGrpSpPr>
                <a:grpSpLocks/>
              </p:cNvGrpSpPr>
              <p:nvPr/>
            </p:nvGrpSpPr>
            <p:grpSpPr bwMode="auto">
              <a:xfrm>
                <a:off x="697" y="3282"/>
                <a:ext cx="316" cy="420"/>
                <a:chOff x="697" y="3282"/>
                <a:chExt cx="316" cy="420"/>
              </a:xfrm>
            </p:grpSpPr>
            <p:sp>
              <p:nvSpPr>
                <p:cNvPr id="90304" name="Rectangle 266"/>
                <p:cNvSpPr>
                  <a:spLocks noChangeArrowheads="1"/>
                </p:cNvSpPr>
                <p:nvPr/>
              </p:nvSpPr>
              <p:spPr bwMode="auto">
                <a:xfrm>
                  <a:off x="755"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05" name="Rectangle 267"/>
                <p:cNvSpPr>
                  <a:spLocks noChangeArrowheads="1"/>
                </p:cNvSpPr>
                <p:nvPr/>
              </p:nvSpPr>
              <p:spPr bwMode="auto">
                <a:xfrm>
                  <a:off x="697"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8" name="Group 399"/>
              <p:cNvGrpSpPr>
                <a:grpSpLocks/>
              </p:cNvGrpSpPr>
              <p:nvPr/>
            </p:nvGrpSpPr>
            <p:grpSpPr bwMode="auto">
              <a:xfrm>
                <a:off x="1013" y="3282"/>
                <a:ext cx="316" cy="420"/>
                <a:chOff x="1013" y="3282"/>
                <a:chExt cx="316" cy="420"/>
              </a:xfrm>
            </p:grpSpPr>
            <p:sp>
              <p:nvSpPr>
                <p:cNvPr id="90302" name="Rectangle 269"/>
                <p:cNvSpPr>
                  <a:spLocks noChangeArrowheads="1"/>
                </p:cNvSpPr>
                <p:nvPr/>
              </p:nvSpPr>
              <p:spPr bwMode="auto">
                <a:xfrm>
                  <a:off x="1071"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03" name="Rectangle 270"/>
                <p:cNvSpPr>
                  <a:spLocks noChangeArrowheads="1"/>
                </p:cNvSpPr>
                <p:nvPr/>
              </p:nvSpPr>
              <p:spPr bwMode="auto">
                <a:xfrm>
                  <a:off x="1013"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09" name="Group 398"/>
              <p:cNvGrpSpPr>
                <a:grpSpLocks/>
              </p:cNvGrpSpPr>
              <p:nvPr/>
            </p:nvGrpSpPr>
            <p:grpSpPr bwMode="auto">
              <a:xfrm>
                <a:off x="1329" y="3282"/>
                <a:ext cx="316" cy="420"/>
                <a:chOff x="1329" y="3282"/>
                <a:chExt cx="316" cy="420"/>
              </a:xfrm>
            </p:grpSpPr>
            <p:sp>
              <p:nvSpPr>
                <p:cNvPr id="90300" name="Rectangle 272"/>
                <p:cNvSpPr>
                  <a:spLocks noChangeArrowheads="1"/>
                </p:cNvSpPr>
                <p:nvPr/>
              </p:nvSpPr>
              <p:spPr bwMode="auto">
                <a:xfrm>
                  <a:off x="1387"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301" name="Rectangle 273"/>
                <p:cNvSpPr>
                  <a:spLocks noChangeArrowheads="1"/>
                </p:cNvSpPr>
                <p:nvPr/>
              </p:nvSpPr>
              <p:spPr bwMode="auto">
                <a:xfrm>
                  <a:off x="1329"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0" name="Group 397"/>
              <p:cNvGrpSpPr>
                <a:grpSpLocks/>
              </p:cNvGrpSpPr>
              <p:nvPr/>
            </p:nvGrpSpPr>
            <p:grpSpPr bwMode="auto">
              <a:xfrm>
                <a:off x="1645" y="3282"/>
                <a:ext cx="316" cy="420"/>
                <a:chOff x="1645" y="3282"/>
                <a:chExt cx="316" cy="420"/>
              </a:xfrm>
            </p:grpSpPr>
            <p:sp>
              <p:nvSpPr>
                <p:cNvPr id="90298" name="Rectangle 275"/>
                <p:cNvSpPr>
                  <a:spLocks noChangeArrowheads="1"/>
                </p:cNvSpPr>
                <p:nvPr/>
              </p:nvSpPr>
              <p:spPr bwMode="auto">
                <a:xfrm>
                  <a:off x="1703"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99" name="Rectangle 276"/>
                <p:cNvSpPr>
                  <a:spLocks noChangeArrowheads="1"/>
                </p:cNvSpPr>
                <p:nvPr/>
              </p:nvSpPr>
              <p:spPr bwMode="auto">
                <a:xfrm>
                  <a:off x="1645"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1" name="Group 396"/>
              <p:cNvGrpSpPr>
                <a:grpSpLocks/>
              </p:cNvGrpSpPr>
              <p:nvPr/>
            </p:nvGrpSpPr>
            <p:grpSpPr bwMode="auto">
              <a:xfrm>
                <a:off x="1961" y="3282"/>
                <a:ext cx="316" cy="420"/>
                <a:chOff x="1961" y="3282"/>
                <a:chExt cx="316" cy="420"/>
              </a:xfrm>
            </p:grpSpPr>
            <p:sp>
              <p:nvSpPr>
                <p:cNvPr id="90296" name="Rectangle 278"/>
                <p:cNvSpPr>
                  <a:spLocks noChangeArrowheads="1"/>
                </p:cNvSpPr>
                <p:nvPr/>
              </p:nvSpPr>
              <p:spPr bwMode="auto">
                <a:xfrm>
                  <a:off x="2019"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97" name="Rectangle 279"/>
                <p:cNvSpPr>
                  <a:spLocks noChangeArrowheads="1"/>
                </p:cNvSpPr>
                <p:nvPr/>
              </p:nvSpPr>
              <p:spPr bwMode="auto">
                <a:xfrm>
                  <a:off x="1961"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2" name="Group 395"/>
              <p:cNvGrpSpPr>
                <a:grpSpLocks/>
              </p:cNvGrpSpPr>
              <p:nvPr/>
            </p:nvGrpSpPr>
            <p:grpSpPr bwMode="auto">
              <a:xfrm>
                <a:off x="2277" y="3282"/>
                <a:ext cx="316" cy="420"/>
                <a:chOff x="2277" y="3282"/>
                <a:chExt cx="316" cy="420"/>
              </a:xfrm>
            </p:grpSpPr>
            <p:sp>
              <p:nvSpPr>
                <p:cNvPr id="90294" name="Rectangle 281"/>
                <p:cNvSpPr>
                  <a:spLocks noChangeArrowheads="1"/>
                </p:cNvSpPr>
                <p:nvPr/>
              </p:nvSpPr>
              <p:spPr bwMode="auto">
                <a:xfrm>
                  <a:off x="2335"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95" name="Rectangle 282"/>
                <p:cNvSpPr>
                  <a:spLocks noChangeArrowheads="1"/>
                </p:cNvSpPr>
                <p:nvPr/>
              </p:nvSpPr>
              <p:spPr bwMode="auto">
                <a:xfrm>
                  <a:off x="2277"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3" name="Group 394"/>
              <p:cNvGrpSpPr>
                <a:grpSpLocks/>
              </p:cNvGrpSpPr>
              <p:nvPr/>
            </p:nvGrpSpPr>
            <p:grpSpPr bwMode="auto">
              <a:xfrm>
                <a:off x="2593" y="3282"/>
                <a:ext cx="316" cy="420"/>
                <a:chOff x="2593" y="3282"/>
                <a:chExt cx="316" cy="420"/>
              </a:xfrm>
            </p:grpSpPr>
            <p:sp>
              <p:nvSpPr>
                <p:cNvPr id="90292" name="Rectangle 284"/>
                <p:cNvSpPr>
                  <a:spLocks noChangeArrowheads="1"/>
                </p:cNvSpPr>
                <p:nvPr/>
              </p:nvSpPr>
              <p:spPr bwMode="auto">
                <a:xfrm>
                  <a:off x="2651"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93" name="Rectangle 285"/>
                <p:cNvSpPr>
                  <a:spLocks noChangeArrowheads="1"/>
                </p:cNvSpPr>
                <p:nvPr/>
              </p:nvSpPr>
              <p:spPr bwMode="auto">
                <a:xfrm>
                  <a:off x="2593"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4" name="Group 393"/>
              <p:cNvGrpSpPr>
                <a:grpSpLocks/>
              </p:cNvGrpSpPr>
              <p:nvPr/>
            </p:nvGrpSpPr>
            <p:grpSpPr bwMode="auto">
              <a:xfrm>
                <a:off x="2909" y="3282"/>
                <a:ext cx="316" cy="420"/>
                <a:chOff x="2909" y="3282"/>
                <a:chExt cx="316" cy="420"/>
              </a:xfrm>
            </p:grpSpPr>
            <p:sp>
              <p:nvSpPr>
                <p:cNvPr id="90290" name="Rectangle 287"/>
                <p:cNvSpPr>
                  <a:spLocks noChangeArrowheads="1"/>
                </p:cNvSpPr>
                <p:nvPr/>
              </p:nvSpPr>
              <p:spPr bwMode="auto">
                <a:xfrm>
                  <a:off x="2967"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91" name="Rectangle 288"/>
                <p:cNvSpPr>
                  <a:spLocks noChangeArrowheads="1"/>
                </p:cNvSpPr>
                <p:nvPr/>
              </p:nvSpPr>
              <p:spPr bwMode="auto">
                <a:xfrm>
                  <a:off x="2909"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5" name="Group 392"/>
              <p:cNvGrpSpPr>
                <a:grpSpLocks/>
              </p:cNvGrpSpPr>
              <p:nvPr/>
            </p:nvGrpSpPr>
            <p:grpSpPr bwMode="auto">
              <a:xfrm>
                <a:off x="3225" y="3282"/>
                <a:ext cx="316" cy="420"/>
                <a:chOff x="3225" y="3282"/>
                <a:chExt cx="316" cy="420"/>
              </a:xfrm>
            </p:grpSpPr>
            <p:sp>
              <p:nvSpPr>
                <p:cNvPr id="90288" name="Rectangle 290"/>
                <p:cNvSpPr>
                  <a:spLocks noChangeArrowheads="1"/>
                </p:cNvSpPr>
                <p:nvPr/>
              </p:nvSpPr>
              <p:spPr bwMode="auto">
                <a:xfrm>
                  <a:off x="3283"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89" name="Rectangle 291"/>
                <p:cNvSpPr>
                  <a:spLocks noChangeArrowheads="1"/>
                </p:cNvSpPr>
                <p:nvPr/>
              </p:nvSpPr>
              <p:spPr bwMode="auto">
                <a:xfrm>
                  <a:off x="3225"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6" name="Group 391"/>
              <p:cNvGrpSpPr>
                <a:grpSpLocks/>
              </p:cNvGrpSpPr>
              <p:nvPr/>
            </p:nvGrpSpPr>
            <p:grpSpPr bwMode="auto">
              <a:xfrm>
                <a:off x="3541" y="3282"/>
                <a:ext cx="316" cy="420"/>
                <a:chOff x="3541" y="3282"/>
                <a:chExt cx="316" cy="420"/>
              </a:xfrm>
            </p:grpSpPr>
            <p:sp>
              <p:nvSpPr>
                <p:cNvPr id="90286" name="Rectangle 293"/>
                <p:cNvSpPr>
                  <a:spLocks noChangeArrowheads="1"/>
                </p:cNvSpPr>
                <p:nvPr/>
              </p:nvSpPr>
              <p:spPr bwMode="auto">
                <a:xfrm>
                  <a:off x="3599"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87" name="Rectangle 294"/>
                <p:cNvSpPr>
                  <a:spLocks noChangeArrowheads="1"/>
                </p:cNvSpPr>
                <p:nvPr/>
              </p:nvSpPr>
              <p:spPr bwMode="auto">
                <a:xfrm>
                  <a:off x="3541"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7" name="Group 390"/>
              <p:cNvGrpSpPr>
                <a:grpSpLocks/>
              </p:cNvGrpSpPr>
              <p:nvPr/>
            </p:nvGrpSpPr>
            <p:grpSpPr bwMode="auto">
              <a:xfrm>
                <a:off x="3857" y="3282"/>
                <a:ext cx="315" cy="420"/>
                <a:chOff x="3857" y="3282"/>
                <a:chExt cx="315" cy="420"/>
              </a:xfrm>
            </p:grpSpPr>
            <p:sp>
              <p:nvSpPr>
                <p:cNvPr id="90284" name="Rectangle 296"/>
                <p:cNvSpPr>
                  <a:spLocks noChangeArrowheads="1"/>
                </p:cNvSpPr>
                <p:nvPr/>
              </p:nvSpPr>
              <p:spPr bwMode="auto">
                <a:xfrm>
                  <a:off x="3914" y="3282"/>
                  <a:ext cx="20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85" name="Rectangle 297"/>
                <p:cNvSpPr>
                  <a:spLocks noChangeArrowheads="1"/>
                </p:cNvSpPr>
                <p:nvPr/>
              </p:nvSpPr>
              <p:spPr bwMode="auto">
                <a:xfrm>
                  <a:off x="3857" y="3282"/>
                  <a:ext cx="315"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8" name="Group 389"/>
              <p:cNvGrpSpPr>
                <a:grpSpLocks/>
              </p:cNvGrpSpPr>
              <p:nvPr/>
            </p:nvGrpSpPr>
            <p:grpSpPr bwMode="auto">
              <a:xfrm>
                <a:off x="4172" y="3282"/>
                <a:ext cx="316" cy="420"/>
                <a:chOff x="4172" y="3282"/>
                <a:chExt cx="316" cy="420"/>
              </a:xfrm>
            </p:grpSpPr>
            <p:sp>
              <p:nvSpPr>
                <p:cNvPr id="90282" name="Rectangle 299"/>
                <p:cNvSpPr>
                  <a:spLocks noChangeArrowheads="1"/>
                </p:cNvSpPr>
                <p:nvPr/>
              </p:nvSpPr>
              <p:spPr bwMode="auto">
                <a:xfrm>
                  <a:off x="4230"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83" name="Rectangle 300"/>
                <p:cNvSpPr>
                  <a:spLocks noChangeArrowheads="1"/>
                </p:cNvSpPr>
                <p:nvPr/>
              </p:nvSpPr>
              <p:spPr bwMode="auto">
                <a:xfrm>
                  <a:off x="4172"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19" name="Group 388"/>
              <p:cNvGrpSpPr>
                <a:grpSpLocks/>
              </p:cNvGrpSpPr>
              <p:nvPr/>
            </p:nvGrpSpPr>
            <p:grpSpPr bwMode="auto">
              <a:xfrm>
                <a:off x="4488" y="3282"/>
                <a:ext cx="316" cy="420"/>
                <a:chOff x="4488" y="3282"/>
                <a:chExt cx="316" cy="420"/>
              </a:xfrm>
            </p:grpSpPr>
            <p:sp>
              <p:nvSpPr>
                <p:cNvPr id="90280" name="Rectangle 302"/>
                <p:cNvSpPr>
                  <a:spLocks noChangeArrowheads="1"/>
                </p:cNvSpPr>
                <p:nvPr/>
              </p:nvSpPr>
              <p:spPr bwMode="auto">
                <a:xfrm>
                  <a:off x="4546"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81" name="Rectangle 303"/>
                <p:cNvSpPr>
                  <a:spLocks noChangeArrowheads="1"/>
                </p:cNvSpPr>
                <p:nvPr/>
              </p:nvSpPr>
              <p:spPr bwMode="auto">
                <a:xfrm>
                  <a:off x="4488"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0" name="Group 387"/>
              <p:cNvGrpSpPr>
                <a:grpSpLocks/>
              </p:cNvGrpSpPr>
              <p:nvPr/>
            </p:nvGrpSpPr>
            <p:grpSpPr bwMode="auto">
              <a:xfrm>
                <a:off x="4804" y="3282"/>
                <a:ext cx="316" cy="420"/>
                <a:chOff x="4804" y="3282"/>
                <a:chExt cx="316" cy="420"/>
              </a:xfrm>
            </p:grpSpPr>
            <p:sp>
              <p:nvSpPr>
                <p:cNvPr id="90278" name="Rectangle 305"/>
                <p:cNvSpPr>
                  <a:spLocks noChangeArrowheads="1"/>
                </p:cNvSpPr>
                <p:nvPr/>
              </p:nvSpPr>
              <p:spPr bwMode="auto">
                <a:xfrm>
                  <a:off x="4862"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79" name="Rectangle 306"/>
                <p:cNvSpPr>
                  <a:spLocks noChangeArrowheads="1"/>
                </p:cNvSpPr>
                <p:nvPr/>
              </p:nvSpPr>
              <p:spPr bwMode="auto">
                <a:xfrm>
                  <a:off x="4804"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1" name="Group 386"/>
              <p:cNvGrpSpPr>
                <a:grpSpLocks/>
              </p:cNvGrpSpPr>
              <p:nvPr/>
            </p:nvGrpSpPr>
            <p:grpSpPr bwMode="auto">
              <a:xfrm>
                <a:off x="5120" y="3282"/>
                <a:ext cx="316" cy="420"/>
                <a:chOff x="5120" y="3282"/>
                <a:chExt cx="316" cy="420"/>
              </a:xfrm>
            </p:grpSpPr>
            <p:sp>
              <p:nvSpPr>
                <p:cNvPr id="90276" name="Rectangle 308"/>
                <p:cNvSpPr>
                  <a:spLocks noChangeArrowheads="1"/>
                </p:cNvSpPr>
                <p:nvPr/>
              </p:nvSpPr>
              <p:spPr bwMode="auto">
                <a:xfrm>
                  <a:off x="5178"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77" name="Rectangle 309"/>
                <p:cNvSpPr>
                  <a:spLocks noChangeArrowheads="1"/>
                </p:cNvSpPr>
                <p:nvPr/>
              </p:nvSpPr>
              <p:spPr bwMode="auto">
                <a:xfrm>
                  <a:off x="5120"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2" name="Group 385"/>
              <p:cNvGrpSpPr>
                <a:grpSpLocks/>
              </p:cNvGrpSpPr>
              <p:nvPr/>
            </p:nvGrpSpPr>
            <p:grpSpPr bwMode="auto">
              <a:xfrm>
                <a:off x="5436" y="3282"/>
                <a:ext cx="316" cy="420"/>
                <a:chOff x="5436" y="3282"/>
                <a:chExt cx="316" cy="420"/>
              </a:xfrm>
            </p:grpSpPr>
            <p:sp>
              <p:nvSpPr>
                <p:cNvPr id="90274" name="Rectangle 311"/>
                <p:cNvSpPr>
                  <a:spLocks noChangeArrowheads="1"/>
                </p:cNvSpPr>
                <p:nvPr/>
              </p:nvSpPr>
              <p:spPr bwMode="auto">
                <a:xfrm>
                  <a:off x="5494" y="328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75" name="Rectangle 312"/>
                <p:cNvSpPr>
                  <a:spLocks noChangeArrowheads="1"/>
                </p:cNvSpPr>
                <p:nvPr/>
              </p:nvSpPr>
              <p:spPr bwMode="auto">
                <a:xfrm>
                  <a:off x="5436" y="328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3" name="Group 384"/>
              <p:cNvGrpSpPr>
                <a:grpSpLocks/>
              </p:cNvGrpSpPr>
              <p:nvPr/>
            </p:nvGrpSpPr>
            <p:grpSpPr bwMode="auto">
              <a:xfrm>
                <a:off x="0" y="3702"/>
                <a:ext cx="697" cy="420"/>
                <a:chOff x="0" y="3702"/>
                <a:chExt cx="697" cy="420"/>
              </a:xfrm>
            </p:grpSpPr>
            <p:sp>
              <p:nvSpPr>
                <p:cNvPr id="90272" name="Rectangle 314"/>
                <p:cNvSpPr>
                  <a:spLocks noChangeArrowheads="1"/>
                </p:cNvSpPr>
                <p:nvPr/>
              </p:nvSpPr>
              <p:spPr bwMode="auto">
                <a:xfrm>
                  <a:off x="58" y="3702"/>
                  <a:ext cx="58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黑体" panose="02010609060101010101" pitchFamily="49" charset="-122"/>
                    </a:rPr>
                    <a:t>项目管理</a:t>
                  </a:r>
                </a:p>
                <a:p>
                  <a:pPr algn="ctr">
                    <a:spcBef>
                      <a:spcPct val="0"/>
                    </a:spcBef>
                    <a:buFontTx/>
                    <a:buNone/>
                  </a:pPr>
                  <a:endParaRPr lang="zh-CN" altLang="en-US" sz="1600">
                    <a:solidFill>
                      <a:schemeClr val="tx1"/>
                    </a:solidFill>
                    <a:latin typeface="Times New Roman" panose="02020603050405020304" pitchFamily="18" charset="0"/>
                    <a:ea typeface="黑体" panose="02010609060101010101" pitchFamily="49" charset="-122"/>
                  </a:endParaRPr>
                </a:p>
              </p:txBody>
            </p:sp>
            <p:sp>
              <p:nvSpPr>
                <p:cNvPr id="90273" name="Rectangle 315"/>
                <p:cNvSpPr>
                  <a:spLocks noChangeArrowheads="1"/>
                </p:cNvSpPr>
                <p:nvPr/>
              </p:nvSpPr>
              <p:spPr bwMode="auto">
                <a:xfrm>
                  <a:off x="0" y="3702"/>
                  <a:ext cx="697"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4" name="Group 383"/>
              <p:cNvGrpSpPr>
                <a:grpSpLocks/>
              </p:cNvGrpSpPr>
              <p:nvPr/>
            </p:nvGrpSpPr>
            <p:grpSpPr bwMode="auto">
              <a:xfrm>
                <a:off x="697" y="3702"/>
                <a:ext cx="316" cy="420"/>
                <a:chOff x="697" y="3702"/>
                <a:chExt cx="316" cy="420"/>
              </a:xfrm>
            </p:grpSpPr>
            <p:sp>
              <p:nvSpPr>
                <p:cNvPr id="90270" name="Rectangle 317"/>
                <p:cNvSpPr>
                  <a:spLocks noChangeArrowheads="1"/>
                </p:cNvSpPr>
                <p:nvPr/>
              </p:nvSpPr>
              <p:spPr bwMode="auto">
                <a:xfrm>
                  <a:off x="755"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71" name="Rectangle 318"/>
                <p:cNvSpPr>
                  <a:spLocks noChangeArrowheads="1"/>
                </p:cNvSpPr>
                <p:nvPr/>
              </p:nvSpPr>
              <p:spPr bwMode="auto">
                <a:xfrm>
                  <a:off x="697"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5" name="Group 382"/>
              <p:cNvGrpSpPr>
                <a:grpSpLocks/>
              </p:cNvGrpSpPr>
              <p:nvPr/>
            </p:nvGrpSpPr>
            <p:grpSpPr bwMode="auto">
              <a:xfrm>
                <a:off x="1013" y="3702"/>
                <a:ext cx="316" cy="420"/>
                <a:chOff x="1013" y="3702"/>
                <a:chExt cx="316" cy="420"/>
              </a:xfrm>
            </p:grpSpPr>
            <p:sp>
              <p:nvSpPr>
                <p:cNvPr id="90268" name="Rectangle 320"/>
                <p:cNvSpPr>
                  <a:spLocks noChangeArrowheads="1"/>
                </p:cNvSpPr>
                <p:nvPr/>
              </p:nvSpPr>
              <p:spPr bwMode="auto">
                <a:xfrm>
                  <a:off x="1071"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69" name="Rectangle 321"/>
                <p:cNvSpPr>
                  <a:spLocks noChangeArrowheads="1"/>
                </p:cNvSpPr>
                <p:nvPr/>
              </p:nvSpPr>
              <p:spPr bwMode="auto">
                <a:xfrm>
                  <a:off x="1013"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6" name="Group 381"/>
              <p:cNvGrpSpPr>
                <a:grpSpLocks/>
              </p:cNvGrpSpPr>
              <p:nvPr/>
            </p:nvGrpSpPr>
            <p:grpSpPr bwMode="auto">
              <a:xfrm>
                <a:off x="1329" y="3702"/>
                <a:ext cx="316" cy="420"/>
                <a:chOff x="1329" y="3702"/>
                <a:chExt cx="316" cy="420"/>
              </a:xfrm>
            </p:grpSpPr>
            <p:sp>
              <p:nvSpPr>
                <p:cNvPr id="90266" name="Rectangle 323"/>
                <p:cNvSpPr>
                  <a:spLocks noChangeArrowheads="1"/>
                </p:cNvSpPr>
                <p:nvPr/>
              </p:nvSpPr>
              <p:spPr bwMode="auto">
                <a:xfrm>
                  <a:off x="1387"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67" name="Rectangle 324"/>
                <p:cNvSpPr>
                  <a:spLocks noChangeArrowheads="1"/>
                </p:cNvSpPr>
                <p:nvPr/>
              </p:nvSpPr>
              <p:spPr bwMode="auto">
                <a:xfrm>
                  <a:off x="1329"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7" name="Group 380"/>
              <p:cNvGrpSpPr>
                <a:grpSpLocks/>
              </p:cNvGrpSpPr>
              <p:nvPr/>
            </p:nvGrpSpPr>
            <p:grpSpPr bwMode="auto">
              <a:xfrm>
                <a:off x="1645" y="3702"/>
                <a:ext cx="316" cy="420"/>
                <a:chOff x="1645" y="3702"/>
                <a:chExt cx="316" cy="420"/>
              </a:xfrm>
            </p:grpSpPr>
            <p:sp>
              <p:nvSpPr>
                <p:cNvPr id="90264" name="Rectangle 326"/>
                <p:cNvSpPr>
                  <a:spLocks noChangeArrowheads="1"/>
                </p:cNvSpPr>
                <p:nvPr/>
              </p:nvSpPr>
              <p:spPr bwMode="auto">
                <a:xfrm>
                  <a:off x="1703"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65" name="Rectangle 327"/>
                <p:cNvSpPr>
                  <a:spLocks noChangeArrowheads="1"/>
                </p:cNvSpPr>
                <p:nvPr/>
              </p:nvSpPr>
              <p:spPr bwMode="auto">
                <a:xfrm>
                  <a:off x="1645"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8" name="Group 379"/>
              <p:cNvGrpSpPr>
                <a:grpSpLocks/>
              </p:cNvGrpSpPr>
              <p:nvPr/>
            </p:nvGrpSpPr>
            <p:grpSpPr bwMode="auto">
              <a:xfrm>
                <a:off x="1961" y="3702"/>
                <a:ext cx="316" cy="420"/>
                <a:chOff x="1961" y="3702"/>
                <a:chExt cx="316" cy="420"/>
              </a:xfrm>
            </p:grpSpPr>
            <p:sp>
              <p:nvSpPr>
                <p:cNvPr id="90262" name="Rectangle 329"/>
                <p:cNvSpPr>
                  <a:spLocks noChangeArrowheads="1"/>
                </p:cNvSpPr>
                <p:nvPr/>
              </p:nvSpPr>
              <p:spPr bwMode="auto">
                <a:xfrm>
                  <a:off x="2019"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63" name="Rectangle 330"/>
                <p:cNvSpPr>
                  <a:spLocks noChangeArrowheads="1"/>
                </p:cNvSpPr>
                <p:nvPr/>
              </p:nvSpPr>
              <p:spPr bwMode="auto">
                <a:xfrm>
                  <a:off x="1961"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29" name="Group 378"/>
              <p:cNvGrpSpPr>
                <a:grpSpLocks/>
              </p:cNvGrpSpPr>
              <p:nvPr/>
            </p:nvGrpSpPr>
            <p:grpSpPr bwMode="auto">
              <a:xfrm>
                <a:off x="2277" y="3702"/>
                <a:ext cx="316" cy="420"/>
                <a:chOff x="2277" y="3702"/>
                <a:chExt cx="316" cy="420"/>
              </a:xfrm>
            </p:grpSpPr>
            <p:sp>
              <p:nvSpPr>
                <p:cNvPr id="90260" name="Rectangle 332"/>
                <p:cNvSpPr>
                  <a:spLocks noChangeArrowheads="1"/>
                </p:cNvSpPr>
                <p:nvPr/>
              </p:nvSpPr>
              <p:spPr bwMode="auto">
                <a:xfrm>
                  <a:off x="2335"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61" name="Rectangle 333"/>
                <p:cNvSpPr>
                  <a:spLocks noChangeArrowheads="1"/>
                </p:cNvSpPr>
                <p:nvPr/>
              </p:nvSpPr>
              <p:spPr bwMode="auto">
                <a:xfrm>
                  <a:off x="2277"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0" name="Group 377"/>
              <p:cNvGrpSpPr>
                <a:grpSpLocks/>
              </p:cNvGrpSpPr>
              <p:nvPr/>
            </p:nvGrpSpPr>
            <p:grpSpPr bwMode="auto">
              <a:xfrm>
                <a:off x="2593" y="3702"/>
                <a:ext cx="316" cy="420"/>
                <a:chOff x="2593" y="3702"/>
                <a:chExt cx="316" cy="420"/>
              </a:xfrm>
            </p:grpSpPr>
            <p:sp>
              <p:nvSpPr>
                <p:cNvPr id="90258" name="Rectangle 335"/>
                <p:cNvSpPr>
                  <a:spLocks noChangeArrowheads="1"/>
                </p:cNvSpPr>
                <p:nvPr/>
              </p:nvSpPr>
              <p:spPr bwMode="auto">
                <a:xfrm>
                  <a:off x="2651"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59" name="Rectangle 336"/>
                <p:cNvSpPr>
                  <a:spLocks noChangeArrowheads="1"/>
                </p:cNvSpPr>
                <p:nvPr/>
              </p:nvSpPr>
              <p:spPr bwMode="auto">
                <a:xfrm>
                  <a:off x="2593"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1" name="Group 376"/>
              <p:cNvGrpSpPr>
                <a:grpSpLocks/>
              </p:cNvGrpSpPr>
              <p:nvPr/>
            </p:nvGrpSpPr>
            <p:grpSpPr bwMode="auto">
              <a:xfrm>
                <a:off x="2909" y="3702"/>
                <a:ext cx="316" cy="420"/>
                <a:chOff x="2909" y="3702"/>
                <a:chExt cx="316" cy="420"/>
              </a:xfrm>
            </p:grpSpPr>
            <p:sp>
              <p:nvSpPr>
                <p:cNvPr id="90256" name="Rectangle 338"/>
                <p:cNvSpPr>
                  <a:spLocks noChangeArrowheads="1"/>
                </p:cNvSpPr>
                <p:nvPr/>
              </p:nvSpPr>
              <p:spPr bwMode="auto">
                <a:xfrm>
                  <a:off x="2967"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57" name="Rectangle 339"/>
                <p:cNvSpPr>
                  <a:spLocks noChangeArrowheads="1"/>
                </p:cNvSpPr>
                <p:nvPr/>
              </p:nvSpPr>
              <p:spPr bwMode="auto">
                <a:xfrm>
                  <a:off x="2909"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2" name="Group 375"/>
              <p:cNvGrpSpPr>
                <a:grpSpLocks/>
              </p:cNvGrpSpPr>
              <p:nvPr/>
            </p:nvGrpSpPr>
            <p:grpSpPr bwMode="auto">
              <a:xfrm>
                <a:off x="3225" y="3702"/>
                <a:ext cx="316" cy="420"/>
                <a:chOff x="3225" y="3702"/>
                <a:chExt cx="316" cy="420"/>
              </a:xfrm>
            </p:grpSpPr>
            <p:sp>
              <p:nvSpPr>
                <p:cNvPr id="90254" name="Rectangle 341"/>
                <p:cNvSpPr>
                  <a:spLocks noChangeArrowheads="1"/>
                </p:cNvSpPr>
                <p:nvPr/>
              </p:nvSpPr>
              <p:spPr bwMode="auto">
                <a:xfrm>
                  <a:off x="3283"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55" name="Rectangle 342"/>
                <p:cNvSpPr>
                  <a:spLocks noChangeArrowheads="1"/>
                </p:cNvSpPr>
                <p:nvPr/>
              </p:nvSpPr>
              <p:spPr bwMode="auto">
                <a:xfrm>
                  <a:off x="3225"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3" name="Group 374"/>
              <p:cNvGrpSpPr>
                <a:grpSpLocks/>
              </p:cNvGrpSpPr>
              <p:nvPr/>
            </p:nvGrpSpPr>
            <p:grpSpPr bwMode="auto">
              <a:xfrm>
                <a:off x="3541" y="3702"/>
                <a:ext cx="316" cy="420"/>
                <a:chOff x="3541" y="3702"/>
                <a:chExt cx="316" cy="420"/>
              </a:xfrm>
            </p:grpSpPr>
            <p:sp>
              <p:nvSpPr>
                <p:cNvPr id="90252" name="Rectangle 344"/>
                <p:cNvSpPr>
                  <a:spLocks noChangeArrowheads="1"/>
                </p:cNvSpPr>
                <p:nvPr/>
              </p:nvSpPr>
              <p:spPr bwMode="auto">
                <a:xfrm>
                  <a:off x="3599"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53" name="Rectangle 345"/>
                <p:cNvSpPr>
                  <a:spLocks noChangeArrowheads="1"/>
                </p:cNvSpPr>
                <p:nvPr/>
              </p:nvSpPr>
              <p:spPr bwMode="auto">
                <a:xfrm>
                  <a:off x="3541"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4" name="Group 373"/>
              <p:cNvGrpSpPr>
                <a:grpSpLocks/>
              </p:cNvGrpSpPr>
              <p:nvPr/>
            </p:nvGrpSpPr>
            <p:grpSpPr bwMode="auto">
              <a:xfrm>
                <a:off x="3857" y="3702"/>
                <a:ext cx="315" cy="420"/>
                <a:chOff x="3857" y="3702"/>
                <a:chExt cx="315" cy="420"/>
              </a:xfrm>
            </p:grpSpPr>
            <p:sp>
              <p:nvSpPr>
                <p:cNvPr id="90250" name="Rectangle 347"/>
                <p:cNvSpPr>
                  <a:spLocks noChangeArrowheads="1"/>
                </p:cNvSpPr>
                <p:nvPr/>
              </p:nvSpPr>
              <p:spPr bwMode="auto">
                <a:xfrm>
                  <a:off x="3914" y="3702"/>
                  <a:ext cx="201"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51" name="Rectangle 348"/>
                <p:cNvSpPr>
                  <a:spLocks noChangeArrowheads="1"/>
                </p:cNvSpPr>
                <p:nvPr/>
              </p:nvSpPr>
              <p:spPr bwMode="auto">
                <a:xfrm>
                  <a:off x="3857" y="3702"/>
                  <a:ext cx="315"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5" name="Group 372"/>
              <p:cNvGrpSpPr>
                <a:grpSpLocks/>
              </p:cNvGrpSpPr>
              <p:nvPr/>
            </p:nvGrpSpPr>
            <p:grpSpPr bwMode="auto">
              <a:xfrm>
                <a:off x="4172" y="3702"/>
                <a:ext cx="316" cy="420"/>
                <a:chOff x="4172" y="3702"/>
                <a:chExt cx="316" cy="420"/>
              </a:xfrm>
            </p:grpSpPr>
            <p:sp>
              <p:nvSpPr>
                <p:cNvPr id="90248" name="Rectangle 350"/>
                <p:cNvSpPr>
                  <a:spLocks noChangeArrowheads="1"/>
                </p:cNvSpPr>
                <p:nvPr/>
              </p:nvSpPr>
              <p:spPr bwMode="auto">
                <a:xfrm>
                  <a:off x="4230"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49" name="Rectangle 351"/>
                <p:cNvSpPr>
                  <a:spLocks noChangeArrowheads="1"/>
                </p:cNvSpPr>
                <p:nvPr/>
              </p:nvSpPr>
              <p:spPr bwMode="auto">
                <a:xfrm>
                  <a:off x="4172"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6" name="Group 371"/>
              <p:cNvGrpSpPr>
                <a:grpSpLocks/>
              </p:cNvGrpSpPr>
              <p:nvPr/>
            </p:nvGrpSpPr>
            <p:grpSpPr bwMode="auto">
              <a:xfrm>
                <a:off x="4488" y="3702"/>
                <a:ext cx="316" cy="420"/>
                <a:chOff x="4488" y="3702"/>
                <a:chExt cx="316" cy="420"/>
              </a:xfrm>
            </p:grpSpPr>
            <p:sp>
              <p:nvSpPr>
                <p:cNvPr id="90246" name="Rectangle 353"/>
                <p:cNvSpPr>
                  <a:spLocks noChangeArrowheads="1"/>
                </p:cNvSpPr>
                <p:nvPr/>
              </p:nvSpPr>
              <p:spPr bwMode="auto">
                <a:xfrm>
                  <a:off x="4546"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47" name="Rectangle 354"/>
                <p:cNvSpPr>
                  <a:spLocks noChangeArrowheads="1"/>
                </p:cNvSpPr>
                <p:nvPr/>
              </p:nvSpPr>
              <p:spPr bwMode="auto">
                <a:xfrm>
                  <a:off x="4488"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7" name="Group 370"/>
              <p:cNvGrpSpPr>
                <a:grpSpLocks/>
              </p:cNvGrpSpPr>
              <p:nvPr/>
            </p:nvGrpSpPr>
            <p:grpSpPr bwMode="auto">
              <a:xfrm>
                <a:off x="4804" y="3702"/>
                <a:ext cx="316" cy="420"/>
                <a:chOff x="4804" y="3702"/>
                <a:chExt cx="316" cy="420"/>
              </a:xfrm>
            </p:grpSpPr>
            <p:sp>
              <p:nvSpPr>
                <p:cNvPr id="90244" name="Rectangle 356"/>
                <p:cNvSpPr>
                  <a:spLocks noChangeArrowheads="1"/>
                </p:cNvSpPr>
                <p:nvPr/>
              </p:nvSpPr>
              <p:spPr bwMode="auto">
                <a:xfrm>
                  <a:off x="4862"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 </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45" name="Rectangle 357"/>
                <p:cNvSpPr>
                  <a:spLocks noChangeArrowheads="1"/>
                </p:cNvSpPr>
                <p:nvPr/>
              </p:nvSpPr>
              <p:spPr bwMode="auto">
                <a:xfrm>
                  <a:off x="4804"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8" name="Group 369"/>
              <p:cNvGrpSpPr>
                <a:grpSpLocks/>
              </p:cNvGrpSpPr>
              <p:nvPr/>
            </p:nvGrpSpPr>
            <p:grpSpPr bwMode="auto">
              <a:xfrm>
                <a:off x="5120" y="3702"/>
                <a:ext cx="316" cy="420"/>
                <a:chOff x="5120" y="3702"/>
                <a:chExt cx="316" cy="420"/>
              </a:xfrm>
            </p:grpSpPr>
            <p:sp>
              <p:nvSpPr>
                <p:cNvPr id="90242" name="Rectangle 359"/>
                <p:cNvSpPr>
                  <a:spLocks noChangeArrowheads="1"/>
                </p:cNvSpPr>
                <p:nvPr/>
              </p:nvSpPr>
              <p:spPr bwMode="auto">
                <a:xfrm>
                  <a:off x="5178"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43" name="Rectangle 360"/>
                <p:cNvSpPr>
                  <a:spLocks noChangeArrowheads="1"/>
                </p:cNvSpPr>
                <p:nvPr/>
              </p:nvSpPr>
              <p:spPr bwMode="auto">
                <a:xfrm>
                  <a:off x="5120"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nvGrpSpPr>
              <p:cNvPr id="90239" name="Group 368"/>
              <p:cNvGrpSpPr>
                <a:grpSpLocks/>
              </p:cNvGrpSpPr>
              <p:nvPr/>
            </p:nvGrpSpPr>
            <p:grpSpPr bwMode="auto">
              <a:xfrm>
                <a:off x="5436" y="3702"/>
                <a:ext cx="316" cy="420"/>
                <a:chOff x="5436" y="3702"/>
                <a:chExt cx="316" cy="420"/>
              </a:xfrm>
            </p:grpSpPr>
            <p:sp>
              <p:nvSpPr>
                <p:cNvPr id="90240" name="Rectangle 362"/>
                <p:cNvSpPr>
                  <a:spLocks noChangeArrowheads="1"/>
                </p:cNvSpPr>
                <p:nvPr/>
              </p:nvSpPr>
              <p:spPr bwMode="auto">
                <a:xfrm>
                  <a:off x="5494" y="3702"/>
                  <a:ext cx="20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a:t>
                  </a:r>
                </a:p>
                <a:p>
                  <a:pPr algn="ctr">
                    <a:spcBef>
                      <a:spcPct val="0"/>
                    </a:spcBef>
                    <a:buFontTx/>
                    <a:buNone/>
                  </a:pPr>
                  <a:endParaRPr lang="zh-CN" altLang="en-US" sz="1600">
                    <a:solidFill>
                      <a:schemeClr val="tx1"/>
                    </a:solidFill>
                    <a:latin typeface="Times New Roman" panose="02020603050405020304" pitchFamily="18" charset="0"/>
                    <a:ea typeface="宋体" panose="02010600030101010101" pitchFamily="2" charset="-122"/>
                  </a:endParaRPr>
                </a:p>
              </p:txBody>
            </p:sp>
            <p:sp>
              <p:nvSpPr>
                <p:cNvPr id="90241" name="Rectangle 363"/>
                <p:cNvSpPr>
                  <a:spLocks noChangeArrowheads="1"/>
                </p:cNvSpPr>
                <p:nvPr/>
              </p:nvSpPr>
              <p:spPr bwMode="auto">
                <a:xfrm>
                  <a:off x="5436" y="3702"/>
                  <a:ext cx="316" cy="42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grpSp>
        </p:grpSp>
        <p:sp>
          <p:nvSpPr>
            <p:cNvPr id="90119" name="Rectangle 364"/>
            <p:cNvSpPr>
              <a:spLocks noChangeArrowheads="1"/>
            </p:cNvSpPr>
            <p:nvPr/>
          </p:nvSpPr>
          <p:spPr bwMode="auto">
            <a:xfrm>
              <a:off x="0" y="816"/>
              <a:ext cx="5760" cy="3312"/>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a:solidFill>
                  <a:schemeClr val="tx1"/>
                </a:solidFill>
                <a:ea typeface="宋体" panose="02010600030101010101" pitchFamily="2" charset="-122"/>
              </a:endParaRPr>
            </a:p>
          </p:txBody>
        </p:sp>
        <p:sp>
          <p:nvSpPr>
            <p:cNvPr id="90120" name="Line 366"/>
            <p:cNvSpPr>
              <a:spLocks noChangeShapeType="1"/>
            </p:cNvSpPr>
            <p:nvPr/>
          </p:nvSpPr>
          <p:spPr bwMode="auto">
            <a:xfrm>
              <a:off x="0" y="816"/>
              <a:ext cx="672"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advTm="62588"/>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pPr eaLnBrk="1" hangingPunct="1">
              <a:defRPr/>
            </a:pPr>
            <a:r>
              <a:rPr lang="en-US" altLang="zh-CN"/>
              <a:t>WBS</a:t>
            </a:r>
            <a:r>
              <a:rPr lang="zh-CN" altLang="en-US"/>
              <a:t>词典</a:t>
            </a:r>
          </a:p>
        </p:txBody>
      </p:sp>
      <p:sp>
        <p:nvSpPr>
          <p:cNvPr id="5" name="内容占位符 2"/>
          <p:cNvSpPr>
            <a:spLocks noGrp="1"/>
          </p:cNvSpPr>
          <p:nvPr>
            <p:ph idx="1"/>
          </p:nvPr>
        </p:nvSpPr>
        <p:spPr>
          <a:xfrm>
            <a:off x="357188" y="1581150"/>
            <a:ext cx="1757362" cy="3919538"/>
          </a:xfrm>
        </p:spPr>
        <p:txBody>
          <a:bodyPr/>
          <a:lstStyle/>
          <a:p>
            <a:pPr eaLnBrk="1" hangingPunct="1">
              <a:defRPr/>
            </a:pPr>
            <a:r>
              <a:rPr lang="zh-CN" altLang="en-US" sz="1600" dirty="0">
                <a:solidFill>
                  <a:schemeClr val="tx2">
                    <a:lumMod val="95000"/>
                    <a:lumOff val="5000"/>
                  </a:schemeClr>
                </a:solidFill>
                <a:latin typeface="微软雅黑" pitchFamily="34" charset="-122"/>
              </a:rPr>
              <a:t>帐户编码</a:t>
            </a:r>
          </a:p>
          <a:p>
            <a:pPr eaLnBrk="1" hangingPunct="1">
              <a:defRPr/>
            </a:pPr>
            <a:r>
              <a:rPr lang="zh-CN" altLang="en-US" sz="1600" dirty="0">
                <a:solidFill>
                  <a:schemeClr val="tx2">
                    <a:lumMod val="95000"/>
                    <a:lumOff val="5000"/>
                  </a:schemeClr>
                </a:solidFill>
                <a:latin typeface="微软雅黑" pitchFamily="34" charset="-122"/>
              </a:rPr>
              <a:t>工作描述</a:t>
            </a:r>
          </a:p>
          <a:p>
            <a:pPr eaLnBrk="1" hangingPunct="1">
              <a:defRPr/>
            </a:pPr>
            <a:r>
              <a:rPr lang="zh-CN" altLang="en-US" sz="1600" dirty="0">
                <a:solidFill>
                  <a:schemeClr val="tx2">
                    <a:lumMod val="95000"/>
                    <a:lumOff val="5000"/>
                  </a:schemeClr>
                </a:solidFill>
                <a:latin typeface="微软雅黑" pitchFamily="34" charset="-122"/>
              </a:rPr>
              <a:t>负责组织</a:t>
            </a:r>
          </a:p>
          <a:p>
            <a:pPr eaLnBrk="1" hangingPunct="1">
              <a:defRPr/>
            </a:pPr>
            <a:r>
              <a:rPr lang="zh-CN" altLang="en-US" sz="1600" dirty="0">
                <a:solidFill>
                  <a:schemeClr val="tx2">
                    <a:lumMod val="95000"/>
                    <a:lumOff val="5000"/>
                  </a:schemeClr>
                </a:solidFill>
                <a:latin typeface="微软雅黑" pitchFamily="34" charset="-122"/>
              </a:rPr>
              <a:t>里程碑清单</a:t>
            </a:r>
          </a:p>
          <a:p>
            <a:pPr eaLnBrk="1" hangingPunct="1">
              <a:defRPr/>
            </a:pPr>
            <a:r>
              <a:rPr lang="zh-CN" altLang="en-US" sz="1600" dirty="0">
                <a:solidFill>
                  <a:schemeClr val="tx2">
                    <a:lumMod val="95000"/>
                    <a:lumOff val="5000"/>
                  </a:schemeClr>
                </a:solidFill>
                <a:latin typeface="微软雅黑" pitchFamily="34" charset="-122"/>
              </a:rPr>
              <a:t>进度活动</a:t>
            </a:r>
          </a:p>
          <a:p>
            <a:pPr eaLnBrk="1" hangingPunct="1">
              <a:defRPr/>
            </a:pPr>
            <a:r>
              <a:rPr lang="zh-CN" altLang="en-US" sz="1600" dirty="0">
                <a:solidFill>
                  <a:schemeClr val="tx2">
                    <a:lumMod val="95000"/>
                    <a:lumOff val="5000"/>
                  </a:schemeClr>
                </a:solidFill>
                <a:latin typeface="微软雅黑" pitchFamily="34" charset="-122"/>
              </a:rPr>
              <a:t>所需资源</a:t>
            </a:r>
          </a:p>
          <a:p>
            <a:pPr eaLnBrk="1" hangingPunct="1">
              <a:defRPr/>
            </a:pPr>
            <a:r>
              <a:rPr lang="zh-CN" altLang="en-US" sz="1600" dirty="0">
                <a:solidFill>
                  <a:schemeClr val="tx2">
                    <a:lumMod val="95000"/>
                    <a:lumOff val="5000"/>
                  </a:schemeClr>
                </a:solidFill>
                <a:latin typeface="微软雅黑" pitchFamily="34" charset="-122"/>
              </a:rPr>
              <a:t>成本估算</a:t>
            </a:r>
          </a:p>
          <a:p>
            <a:pPr eaLnBrk="1" hangingPunct="1">
              <a:defRPr/>
            </a:pPr>
            <a:r>
              <a:rPr lang="zh-CN" altLang="en-US" sz="1600" dirty="0">
                <a:solidFill>
                  <a:schemeClr val="tx2">
                    <a:lumMod val="95000"/>
                    <a:lumOff val="5000"/>
                  </a:schemeClr>
                </a:solidFill>
                <a:latin typeface="微软雅黑" pitchFamily="34" charset="-122"/>
              </a:rPr>
              <a:t>质量要求</a:t>
            </a:r>
          </a:p>
          <a:p>
            <a:pPr eaLnBrk="1" hangingPunct="1">
              <a:defRPr/>
            </a:pPr>
            <a:r>
              <a:rPr lang="zh-CN" altLang="en-US" sz="1600" dirty="0">
                <a:solidFill>
                  <a:schemeClr val="tx2">
                    <a:lumMod val="95000"/>
                    <a:lumOff val="5000"/>
                  </a:schemeClr>
                </a:solidFill>
                <a:latin typeface="微软雅黑" pitchFamily="34" charset="-122"/>
              </a:rPr>
              <a:t>验收标准</a:t>
            </a:r>
          </a:p>
          <a:p>
            <a:pPr eaLnBrk="1" hangingPunct="1">
              <a:defRPr/>
            </a:pPr>
            <a:r>
              <a:rPr lang="zh-CN" altLang="en-US" sz="1600" dirty="0">
                <a:solidFill>
                  <a:schemeClr val="tx2">
                    <a:lumMod val="95000"/>
                    <a:lumOff val="5000"/>
                  </a:schemeClr>
                </a:solidFill>
                <a:latin typeface="微软雅黑" pitchFamily="34" charset="-122"/>
              </a:rPr>
              <a:t>参考文献</a:t>
            </a:r>
          </a:p>
          <a:p>
            <a:pPr eaLnBrk="1" hangingPunct="1">
              <a:defRPr/>
            </a:pPr>
            <a:r>
              <a:rPr lang="zh-CN" altLang="en-US" sz="1600" dirty="0">
                <a:solidFill>
                  <a:schemeClr val="tx2">
                    <a:lumMod val="95000"/>
                    <a:lumOff val="5000"/>
                  </a:schemeClr>
                </a:solidFill>
                <a:latin typeface="微软雅黑" pitchFamily="34" charset="-122"/>
              </a:rPr>
              <a:t>合同信息</a:t>
            </a:r>
          </a:p>
        </p:txBody>
      </p:sp>
      <p:pic>
        <p:nvPicPr>
          <p:cNvPr id="921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99538" cy="6726238"/>
          </a:xfrm>
          <a:prstGeom prst="rect">
            <a:avLst/>
          </a:prstGeom>
          <a:noFill/>
          <a:ln>
            <a:noFill/>
          </a:ln>
          <a:effectLst>
            <a:outerShdw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84"/>
    </mc:Choice>
    <mc:Fallback xmlns="">
      <p:transition spd="slow" advTm="468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p:txBody>
          <a:bodyPr/>
          <a:lstStyle/>
          <a:p>
            <a:pPr eaLnBrk="1" hangingPunct="1">
              <a:defRPr/>
            </a:pPr>
            <a:r>
              <a:rPr lang="zh-CN" altLang="en-US" b="1" dirty="0"/>
              <a:t>本章的目标</a:t>
            </a:r>
          </a:p>
        </p:txBody>
      </p:sp>
      <p:sp>
        <p:nvSpPr>
          <p:cNvPr id="14340" name="Rectangle 3"/>
          <p:cNvSpPr>
            <a:spLocks noGrp="1" noChangeArrowheads="1"/>
          </p:cNvSpPr>
          <p:nvPr>
            <p:ph type="body" idx="1"/>
          </p:nvPr>
        </p:nvSpPr>
        <p:spPr>
          <a:xfrm>
            <a:off x="395288" y="1454150"/>
            <a:ext cx="8280400" cy="4870450"/>
          </a:xfrm>
        </p:spPr>
        <p:txBody>
          <a:bodyPr/>
          <a:lstStyle/>
          <a:p>
            <a:pPr eaLnBrk="1" hangingPunct="1">
              <a:lnSpc>
                <a:spcPct val="130000"/>
              </a:lnSpc>
            </a:pPr>
            <a:r>
              <a:rPr lang="zh-CN" altLang="en-US" sz="2400" b="1" dirty="0"/>
              <a:t>重点掌握任务分解结构</a:t>
            </a:r>
            <a:r>
              <a:rPr lang="en-US" altLang="zh-CN" sz="2400" b="1" dirty="0"/>
              <a:t>(Work breakdown structure, WBS)</a:t>
            </a:r>
            <a:r>
              <a:rPr lang="zh-CN" altLang="en-US" sz="2400" b="1" dirty="0"/>
              <a:t>的基本概念、基本方法</a:t>
            </a:r>
            <a:endParaRPr lang="en-US" altLang="zh-CN" sz="2400" b="1" dirty="0"/>
          </a:p>
          <a:p>
            <a:pPr eaLnBrk="1" hangingPunct="1">
              <a:lnSpc>
                <a:spcPct val="130000"/>
              </a:lnSpc>
            </a:pPr>
            <a:r>
              <a:rPr lang="zh-CN" altLang="en-US" sz="2400" b="1"/>
              <a:t>能对实际的项目进行任务进行有效的分解</a:t>
            </a:r>
            <a:endParaRPr lang="en-US" altLang="zh-CN" sz="2400" b="1" dirty="0"/>
          </a:p>
        </p:txBody>
      </p:sp>
    </p:spTree>
    <p:extLst>
      <p:ext uri="{BB962C8B-B14F-4D97-AF65-F5344CB8AC3E}">
        <p14:creationId xmlns:p14="http://schemas.microsoft.com/office/powerpoint/2010/main" val="141023017"/>
      </p:ext>
    </p:extLst>
  </p:cSld>
  <p:clrMapOvr>
    <a:masterClrMapping/>
  </p:clrMapOvr>
  <mc:AlternateContent xmlns:mc="http://schemas.openxmlformats.org/markup-compatibility/2006" xmlns:p14="http://schemas.microsoft.com/office/powerpoint/2010/main">
    <mc:Choice Requires="p14">
      <p:transition spd="slow" p14:dur="999" advTm="74466"/>
    </mc:Choice>
    <mc:Fallback xmlns="">
      <p:transition spd="slow" advTm="744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19ABBFEB-1DBE-471A-A5E3-FFE8DF070BD2}" type="slidenum">
              <a:rPr lang="ko-KR" altLang="en-US" sz="1400" smtClean="0">
                <a:solidFill>
                  <a:schemeClr val="tx1"/>
                </a:solidFill>
                <a:latin typeface="-쉬리B" pitchFamily="18" charset="-127"/>
                <a:ea typeface="-쉬리B" pitchFamily="18" charset="-127"/>
              </a:rPr>
              <a:pPr>
                <a:spcBef>
                  <a:spcPct val="0"/>
                </a:spcBef>
                <a:buFontTx/>
                <a:buNone/>
              </a:pPr>
              <a:t>6</a:t>
            </a:fld>
            <a:endParaRPr lang="en-US" altLang="ko-KR" sz="1400">
              <a:solidFill>
                <a:schemeClr val="tx1"/>
              </a:solidFill>
              <a:latin typeface="-쉬리B" pitchFamily="18" charset="-127"/>
              <a:ea typeface="-쉬리B" pitchFamily="18" charset="-127"/>
            </a:endParaRPr>
          </a:p>
        </p:txBody>
      </p:sp>
      <p:sp>
        <p:nvSpPr>
          <p:cNvPr id="1014786" name="Rectangle 2"/>
          <p:cNvSpPr>
            <a:spLocks noGrp="1" noChangeArrowheads="1"/>
          </p:cNvSpPr>
          <p:nvPr>
            <p:ph type="title"/>
          </p:nvPr>
        </p:nvSpPr>
        <p:spPr/>
        <p:txBody>
          <a:bodyPr/>
          <a:lstStyle/>
          <a:p>
            <a:pPr eaLnBrk="1" hangingPunct="1">
              <a:defRPr/>
            </a:pPr>
            <a:r>
              <a:rPr lang="en-US" altLang="en-US" dirty="0"/>
              <a:t>WBS</a:t>
            </a:r>
            <a:r>
              <a:rPr lang="zh-CN" altLang="en-US" dirty="0"/>
              <a:t>示例</a:t>
            </a:r>
            <a:endParaRPr lang="en-US" altLang="en-US" dirty="0"/>
          </a:p>
        </p:txBody>
      </p:sp>
      <p:pic>
        <p:nvPicPr>
          <p:cNvPr id="1946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100" y="1497013"/>
            <a:ext cx="79057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06071"/>
    </mc:Choice>
    <mc:Fallback xmlns="">
      <p:transition spd="slow" advTm="20607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57200" y="115888"/>
            <a:ext cx="7543800" cy="941387"/>
          </a:xfrm>
        </p:spPr>
        <p:txBody>
          <a:bodyPr/>
          <a:lstStyle/>
          <a:p>
            <a:pPr eaLnBrk="1" hangingPunct="1">
              <a:defRPr/>
            </a:pPr>
            <a:r>
              <a:rPr lang="zh-CN" altLang="en-US" dirty="0"/>
              <a:t>工作分解结构</a:t>
            </a:r>
            <a:r>
              <a:rPr lang="en-US" altLang="zh-CN" dirty="0"/>
              <a:t>WBS</a:t>
            </a:r>
          </a:p>
        </p:txBody>
      </p:sp>
      <p:sp>
        <p:nvSpPr>
          <p:cNvPr id="21507" name="Rectangle 3"/>
          <p:cNvSpPr>
            <a:spLocks noGrp="1" noChangeArrowheads="1"/>
          </p:cNvSpPr>
          <p:nvPr>
            <p:ph type="body" idx="1"/>
          </p:nvPr>
        </p:nvSpPr>
        <p:spPr>
          <a:xfrm>
            <a:off x="457200" y="1184275"/>
            <a:ext cx="8229600" cy="5195888"/>
          </a:xfrm>
        </p:spPr>
        <p:txBody>
          <a:bodyPr/>
          <a:lstStyle/>
          <a:p>
            <a:pPr indent="-431800" eaLnBrk="1" hangingPunct="1">
              <a:lnSpc>
                <a:spcPct val="120000"/>
              </a:lnSpc>
            </a:pPr>
            <a:r>
              <a:rPr lang="en-US" altLang="zh-CN" sz="2400">
                <a:solidFill>
                  <a:srgbClr val="FF0066"/>
                </a:solidFill>
                <a:ea typeface="宋体" panose="02010600030101010101" pitchFamily="2" charset="-122"/>
              </a:rPr>
              <a:t>WBS</a:t>
            </a:r>
            <a:r>
              <a:rPr lang="en-US" altLang="zh-CN" sz="2400">
                <a:ea typeface="宋体" panose="02010600030101010101" pitchFamily="2" charset="-122"/>
              </a:rPr>
              <a:t>(Work Breakdown Structure)</a:t>
            </a:r>
            <a:r>
              <a:rPr lang="zh-CN" altLang="en-US" sz="2400">
                <a:ea typeface="宋体" panose="02010600030101010101" pitchFamily="2" charset="-122"/>
              </a:rPr>
              <a:t>是将一个项目分解成易于管理的几个部分或几个细目，</a:t>
            </a:r>
            <a:r>
              <a:rPr lang="zh-CN" altLang="en-US" sz="2400" u="sng">
                <a:ea typeface="宋体" panose="02010600030101010101" pitchFamily="2" charset="-122"/>
              </a:rPr>
              <a:t>以便确保找出完成项目工作范围所需的所有工作要素</a:t>
            </a:r>
            <a:endParaRPr lang="en-US" altLang="zh-CN" sz="2400" u="sng">
              <a:ea typeface="宋体" panose="02010600030101010101" pitchFamily="2" charset="-122"/>
            </a:endParaRPr>
          </a:p>
          <a:p>
            <a:pPr indent="-431800" eaLnBrk="1" hangingPunct="1">
              <a:lnSpc>
                <a:spcPct val="120000"/>
              </a:lnSpc>
            </a:pPr>
            <a:r>
              <a:rPr lang="en-US" altLang="zh-CN" sz="2400">
                <a:ea typeface="宋体" panose="02010600030101010101" pitchFamily="2" charset="-122"/>
              </a:rPr>
              <a:t>WBS</a:t>
            </a:r>
            <a:r>
              <a:rPr lang="zh-CN" altLang="en-US" sz="2400">
                <a:ea typeface="宋体" panose="02010600030101010101" pitchFamily="2" charset="-122"/>
              </a:rPr>
              <a:t>按照项目发展的规律，依据一定的原则和规定，进行系统化的、相互关联和协调的层次分解</a:t>
            </a:r>
            <a:endParaRPr lang="en-US" altLang="zh-CN" sz="2400">
              <a:ea typeface="宋体" panose="02010600030101010101" pitchFamily="2" charset="-122"/>
            </a:endParaRPr>
          </a:p>
          <a:p>
            <a:pPr lvl="1" indent="-431800" eaLnBrk="1" hangingPunct="1">
              <a:lnSpc>
                <a:spcPct val="120000"/>
              </a:lnSpc>
            </a:pPr>
            <a:r>
              <a:rPr lang="zh-CN" altLang="en-US" sz="2000">
                <a:ea typeface="宋体" panose="02010600030101010101" pitchFamily="2" charset="-122"/>
              </a:rPr>
              <a:t>结构层次越往下层则项目组成部分的定义越详细，</a:t>
            </a:r>
            <a:r>
              <a:rPr lang="en-US" altLang="zh-CN" sz="2000">
                <a:ea typeface="宋体" panose="02010600030101010101" pitchFamily="2" charset="-122"/>
              </a:rPr>
              <a:t>WBS</a:t>
            </a:r>
            <a:r>
              <a:rPr lang="zh-CN" altLang="en-US" sz="2000">
                <a:ea typeface="宋体" panose="02010600030101010101" pitchFamily="2" charset="-122"/>
              </a:rPr>
              <a:t>最后构成一份层次清晰，可以具体作为组织项目实施的</a:t>
            </a:r>
            <a:r>
              <a:rPr lang="zh-CN" altLang="en-US" sz="2000" u="sng">
                <a:ea typeface="宋体" panose="02010600030101010101" pitchFamily="2" charset="-122"/>
              </a:rPr>
              <a:t>工作依据</a:t>
            </a:r>
            <a:endParaRPr lang="en-US" altLang="zh-CN" sz="2000" u="sng">
              <a:ea typeface="宋体" panose="02010600030101010101" pitchFamily="2" charset="-122"/>
            </a:endParaRPr>
          </a:p>
          <a:p>
            <a:pPr indent="-431800" eaLnBrk="1" hangingPunct="1">
              <a:lnSpc>
                <a:spcPct val="120000"/>
              </a:lnSpc>
            </a:pPr>
            <a:r>
              <a:rPr lang="zh-CN" altLang="en-US" sz="2400">
                <a:ea typeface="宋体" panose="02010600030101010101" pitchFamily="2" charset="-122"/>
              </a:rPr>
              <a:t>ＷＢＳ是管理项目范围的基础，详细描述了项目所要完成的工作</a:t>
            </a:r>
          </a:p>
        </p:txBody>
      </p:sp>
    </p:spTree>
  </p:cSld>
  <p:clrMapOvr>
    <a:masterClrMapping/>
  </p:clrMapOvr>
  <mc:AlternateContent xmlns:mc="http://schemas.openxmlformats.org/markup-compatibility/2006" xmlns:p14="http://schemas.microsoft.com/office/powerpoint/2010/main">
    <mc:Choice Requires="p14">
      <p:transition spd="slow" p14:dur="2000" advTm="201154"/>
    </mc:Choice>
    <mc:Fallback xmlns="">
      <p:transition spd="slow" advTm="2011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分而治之</a:t>
            </a:r>
            <a:endParaRPr lang="en-US" dirty="0"/>
          </a:p>
        </p:txBody>
      </p:sp>
      <p:sp>
        <p:nvSpPr>
          <p:cNvPr id="23555"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8CFC1917-9317-4101-B270-4272DF6BACF7}" type="slidenum">
              <a:rPr lang="ko-KR" altLang="en-US" sz="1400" smtClean="0">
                <a:solidFill>
                  <a:schemeClr val="tx1"/>
                </a:solidFill>
                <a:latin typeface="-쉬리B" pitchFamily="18" charset="-127"/>
                <a:ea typeface="-쉬리B" pitchFamily="18" charset="-127"/>
              </a:rPr>
              <a:pPr>
                <a:spcBef>
                  <a:spcPct val="0"/>
                </a:spcBef>
                <a:buFontTx/>
                <a:buNone/>
              </a:pPr>
              <a:t>8</a:t>
            </a:fld>
            <a:endParaRPr lang="en-US" altLang="ko-KR" sz="1400">
              <a:solidFill>
                <a:schemeClr val="tx1"/>
              </a:solidFill>
              <a:latin typeface="-쉬리B" pitchFamily="18" charset="-127"/>
              <a:ea typeface="-쉬리B" pitchFamily="18" charset="-127"/>
            </a:endParaRPr>
          </a:p>
        </p:txBody>
      </p:sp>
      <p:pic>
        <p:nvPicPr>
          <p:cNvPr id="2355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476375"/>
            <a:ext cx="75628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6442"/>
    </mc:Choice>
    <mc:Fallback xmlns="">
      <p:transition spd="slow" advTm="164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2"/>
          <p:cNvSpPr>
            <a:spLocks noGrp="1"/>
          </p:cNvSpPr>
          <p:nvPr>
            <p:ph type="title"/>
          </p:nvPr>
        </p:nvSpPr>
        <p:spPr/>
        <p:txBody>
          <a:bodyPr/>
          <a:lstStyle/>
          <a:p>
            <a:pPr eaLnBrk="1" hangingPunct="1">
              <a:defRPr/>
            </a:pPr>
            <a:r>
              <a:rPr lang="zh-CN" altLang="en-US" dirty="0">
                <a:solidFill>
                  <a:schemeClr val="tx1"/>
                </a:solidFill>
                <a:ea typeface="宋体" panose="02010600030101010101" pitchFamily="2" charset="-122"/>
              </a:rPr>
              <a:t>如何理解</a:t>
            </a:r>
            <a:r>
              <a:rPr lang="en-US" altLang="zh-CN" dirty="0">
                <a:solidFill>
                  <a:schemeClr val="tx1"/>
                </a:solidFill>
                <a:ea typeface="宋体" panose="02010600030101010101" pitchFamily="2" charset="-122"/>
              </a:rPr>
              <a:t>WBS</a:t>
            </a:r>
            <a:endParaRPr lang="zh-CN" altLang="en-US" dirty="0">
              <a:solidFill>
                <a:schemeClr val="tx1"/>
              </a:solidFill>
            </a:endParaRPr>
          </a:p>
        </p:txBody>
      </p:sp>
      <p:sp>
        <p:nvSpPr>
          <p:cNvPr id="4" name="TextBox 3"/>
          <p:cNvSpPr txBox="1"/>
          <p:nvPr/>
        </p:nvSpPr>
        <p:spPr>
          <a:xfrm>
            <a:off x="395288" y="1165093"/>
            <a:ext cx="8353425" cy="5000625"/>
          </a:xfrm>
          <a:prstGeom prst="rect">
            <a:avLst/>
          </a:prstGeom>
        </p:spPr>
        <p:style>
          <a:lnRef idx="2">
            <a:schemeClr val="accent2"/>
          </a:lnRef>
          <a:fillRef idx="1">
            <a:schemeClr val="lt1"/>
          </a:fillRef>
          <a:effectRef idx="0">
            <a:schemeClr val="accent2"/>
          </a:effectRef>
          <a:fontRef idx="minor">
            <a:schemeClr val="dk1"/>
          </a:fontRef>
        </p:style>
        <p:txBody>
          <a:bodyPr/>
          <a:lstStyle>
            <a:lvl1pPr marL="5524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20000"/>
              </a:lnSpc>
              <a:spcBef>
                <a:spcPct val="10000"/>
              </a:spcBef>
              <a:buFont typeface="Wingdings" pitchFamily="2" charset="2"/>
              <a:buChar char="Ø"/>
              <a:defRPr/>
            </a:pPr>
            <a:r>
              <a:rPr lang="en-US" altLang="zh-CN" sz="2400" dirty="0">
                <a:solidFill>
                  <a:srgbClr val="29698D"/>
                </a:solidFill>
                <a:latin typeface="Verdana" pitchFamily="34" charset="0"/>
                <a:ea typeface="宋体" pitchFamily="2" charset="-122"/>
              </a:rPr>
              <a:t>WBS</a:t>
            </a:r>
            <a:r>
              <a:rPr lang="zh-CN" altLang="en-US" sz="2400" dirty="0">
                <a:solidFill>
                  <a:srgbClr val="29698D"/>
                </a:solidFill>
                <a:latin typeface="Verdana" pitchFamily="34" charset="0"/>
                <a:ea typeface="宋体" pitchFamily="2" charset="-122"/>
              </a:rPr>
              <a:t>是用来确定项目范围的，</a:t>
            </a:r>
            <a:r>
              <a:rPr lang="zh-CN" altLang="en-US" sz="2400" u="sng" dirty="0">
                <a:solidFill>
                  <a:srgbClr val="29698D"/>
                </a:solidFill>
                <a:latin typeface="Verdana" pitchFamily="34" charset="0"/>
                <a:ea typeface="宋体" pitchFamily="2" charset="-122"/>
              </a:rPr>
              <a:t>必须包括项目的所有工作</a:t>
            </a:r>
            <a:endParaRPr lang="zh-CN" altLang="en-US" sz="2400" dirty="0">
              <a:solidFill>
                <a:srgbClr val="29698D"/>
              </a:solidFill>
              <a:latin typeface="Verdana" pitchFamily="34" charset="0"/>
              <a:ea typeface="宋体" pitchFamily="2" charset="-122"/>
            </a:endParaRPr>
          </a:p>
          <a:p>
            <a:pPr eaLnBrk="1" hangingPunct="1">
              <a:lnSpc>
                <a:spcPct val="120000"/>
              </a:lnSpc>
              <a:spcBef>
                <a:spcPct val="10000"/>
              </a:spcBef>
              <a:buFont typeface="Wingdings" pitchFamily="2" charset="2"/>
              <a:buChar char="Ø"/>
              <a:defRPr/>
            </a:pPr>
            <a:r>
              <a:rPr lang="en-US" altLang="zh-CN" sz="2400" dirty="0">
                <a:solidFill>
                  <a:srgbClr val="29698D"/>
                </a:solidFill>
                <a:latin typeface="Verdana" pitchFamily="34" charset="0"/>
                <a:ea typeface="宋体" pitchFamily="2" charset="-122"/>
              </a:rPr>
              <a:t>WBS</a:t>
            </a:r>
            <a:r>
              <a:rPr lang="zh-CN" altLang="en-US" sz="2400" dirty="0">
                <a:solidFill>
                  <a:srgbClr val="29698D"/>
                </a:solidFill>
                <a:latin typeface="Verdana" pitchFamily="34" charset="0"/>
                <a:ea typeface="宋体" pitchFamily="2" charset="-122"/>
              </a:rPr>
              <a:t>是把所有项目工作逐层分解</a:t>
            </a:r>
            <a:r>
              <a:rPr lang="zh-CN" altLang="en-US" sz="2400" u="sng" dirty="0">
                <a:solidFill>
                  <a:srgbClr val="29698D"/>
                </a:solidFill>
                <a:latin typeface="Verdana" pitchFamily="34" charset="0"/>
                <a:ea typeface="宋体" pitchFamily="2" charset="-122"/>
              </a:rPr>
              <a:t>到较小的</a:t>
            </a:r>
            <a:r>
              <a:rPr lang="zh-CN" altLang="en-US" sz="2400" dirty="0">
                <a:solidFill>
                  <a:srgbClr val="29698D"/>
                </a:solidFill>
                <a:latin typeface="Verdana" pitchFamily="34" charset="0"/>
                <a:ea typeface="宋体" pitchFamily="2" charset="-122"/>
              </a:rPr>
              <a:t>、便于管理的要素（可交付成果） </a:t>
            </a:r>
            <a:endParaRPr lang="en-US" altLang="zh-CN" sz="2400" dirty="0">
              <a:solidFill>
                <a:srgbClr val="29698D"/>
              </a:solidFill>
              <a:latin typeface="Verdana" pitchFamily="34" charset="0"/>
              <a:ea typeface="宋体" pitchFamily="2" charset="-122"/>
            </a:endParaRPr>
          </a:p>
          <a:p>
            <a:pPr lvl="1" eaLnBrk="1" hangingPunct="1">
              <a:lnSpc>
                <a:spcPct val="120000"/>
              </a:lnSpc>
              <a:spcBef>
                <a:spcPct val="10000"/>
              </a:spcBef>
              <a:buFont typeface="Wingdings" pitchFamily="2" charset="2"/>
              <a:buChar char="Ø"/>
              <a:defRPr/>
            </a:pPr>
            <a:r>
              <a:rPr lang="zh-CN" altLang="en-US" sz="2400" u="sng" dirty="0">
                <a:solidFill>
                  <a:srgbClr val="29698D"/>
                </a:solidFill>
                <a:latin typeface="Verdana" pitchFamily="34" charset="0"/>
                <a:ea typeface="宋体" pitchFamily="2" charset="-122"/>
              </a:rPr>
              <a:t>ＷＢＳ的最低层元素是能够被评估的，可以安排进度的和被追踪的</a:t>
            </a:r>
            <a:endParaRPr lang="en-US" altLang="zh-CN" sz="2400" u="sng" dirty="0">
              <a:solidFill>
                <a:srgbClr val="29698D"/>
              </a:solidFill>
              <a:latin typeface="Verdana" pitchFamily="34" charset="0"/>
              <a:ea typeface="宋体" pitchFamily="2" charset="-122"/>
            </a:endParaRPr>
          </a:p>
          <a:p>
            <a:pPr eaLnBrk="1" hangingPunct="1">
              <a:lnSpc>
                <a:spcPct val="120000"/>
              </a:lnSpc>
              <a:spcBef>
                <a:spcPct val="10000"/>
              </a:spcBef>
              <a:buFont typeface="Wingdings" pitchFamily="2" charset="2"/>
              <a:buChar char="Ø"/>
              <a:defRPr/>
            </a:pPr>
            <a:r>
              <a:rPr lang="zh-CN" altLang="en-US" sz="2400" dirty="0">
                <a:solidFill>
                  <a:srgbClr val="29698D"/>
                </a:solidFill>
                <a:latin typeface="Verdana" pitchFamily="34" charset="0"/>
                <a:ea typeface="宋体" pitchFamily="2" charset="-122"/>
              </a:rPr>
              <a:t>没有包含在</a:t>
            </a:r>
            <a:r>
              <a:rPr lang="en-US" altLang="zh-CN" sz="2400" dirty="0">
                <a:solidFill>
                  <a:srgbClr val="29698D"/>
                </a:solidFill>
                <a:latin typeface="Verdana" pitchFamily="34" charset="0"/>
                <a:ea typeface="宋体" pitchFamily="2" charset="-122"/>
              </a:rPr>
              <a:t>WBS</a:t>
            </a:r>
            <a:r>
              <a:rPr lang="zh-CN" altLang="en-US" sz="2400" dirty="0">
                <a:solidFill>
                  <a:srgbClr val="29698D"/>
                </a:solidFill>
                <a:latin typeface="Verdana" pitchFamily="34" charset="0"/>
                <a:ea typeface="宋体" pitchFamily="2" charset="-122"/>
              </a:rPr>
              <a:t>中的工作就</a:t>
            </a:r>
            <a:r>
              <a:rPr lang="zh-CN" altLang="en-US" sz="2400" u="sng" dirty="0">
                <a:solidFill>
                  <a:srgbClr val="29698D"/>
                </a:solidFill>
                <a:latin typeface="Verdana" pitchFamily="34" charset="0"/>
                <a:ea typeface="宋体" pitchFamily="2" charset="-122"/>
              </a:rPr>
              <a:t>不是项目范围内的工作</a:t>
            </a:r>
            <a:r>
              <a:rPr lang="zh-CN" altLang="en-US" sz="2400" dirty="0">
                <a:solidFill>
                  <a:srgbClr val="29698D"/>
                </a:solidFill>
                <a:latin typeface="Verdana" pitchFamily="34" charset="0"/>
                <a:ea typeface="宋体" pitchFamily="2" charset="-122"/>
              </a:rPr>
              <a:t>，都不要做。如果要做，必须通过</a:t>
            </a:r>
            <a:r>
              <a:rPr lang="zh-CN" altLang="en-US" sz="2400" u="sng" dirty="0">
                <a:solidFill>
                  <a:srgbClr val="29698D"/>
                </a:solidFill>
                <a:latin typeface="Verdana" pitchFamily="34" charset="0"/>
                <a:ea typeface="宋体" pitchFamily="2" charset="-122"/>
              </a:rPr>
              <a:t>范围控制过程</a:t>
            </a:r>
            <a:r>
              <a:rPr lang="zh-CN" altLang="en-US" sz="2400" dirty="0">
                <a:solidFill>
                  <a:srgbClr val="29698D"/>
                </a:solidFill>
                <a:latin typeface="Verdana" pitchFamily="34" charset="0"/>
                <a:ea typeface="宋体" pitchFamily="2" charset="-122"/>
              </a:rPr>
              <a:t>。</a:t>
            </a:r>
          </a:p>
          <a:p>
            <a:pPr eaLnBrk="1" hangingPunct="1">
              <a:lnSpc>
                <a:spcPct val="120000"/>
              </a:lnSpc>
              <a:spcBef>
                <a:spcPct val="10000"/>
              </a:spcBef>
              <a:buFont typeface="Wingdings" pitchFamily="2" charset="2"/>
              <a:buChar char="Ø"/>
              <a:defRPr/>
            </a:pPr>
            <a:r>
              <a:rPr lang="en-US" altLang="zh-CN" sz="2400" dirty="0">
                <a:solidFill>
                  <a:srgbClr val="29698D"/>
                </a:solidFill>
                <a:latin typeface="Verdana" pitchFamily="34" charset="0"/>
                <a:ea typeface="宋体" pitchFamily="2" charset="-122"/>
              </a:rPr>
              <a:t>WBS</a:t>
            </a:r>
            <a:r>
              <a:rPr lang="zh-CN" altLang="en-US" sz="2400" dirty="0">
                <a:solidFill>
                  <a:srgbClr val="29698D"/>
                </a:solidFill>
                <a:latin typeface="Verdana" pitchFamily="34" charset="0"/>
                <a:ea typeface="宋体" pitchFamily="2" charset="-122"/>
              </a:rPr>
              <a:t>的编制需要“全员参与”，项目经理主要发挥“整合者”的作用</a:t>
            </a:r>
          </a:p>
        </p:txBody>
      </p:sp>
    </p:spTree>
  </p:cSld>
  <p:clrMapOvr>
    <a:masterClrMapping/>
  </p:clrMapOvr>
  <mc:AlternateContent xmlns:mc="http://schemas.openxmlformats.org/markup-compatibility/2006" xmlns:p14="http://schemas.microsoft.com/office/powerpoint/2010/main">
    <mc:Choice Requires="p14">
      <p:transition spd="slow" p14:dur="2000" advTm="212094"/>
    </mc:Choice>
    <mc:Fallback xmlns="">
      <p:transition spd="slow" advTm="21209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10.xml><?xml version="1.0" encoding="utf-8"?>
<p:tagLst xmlns:a="http://schemas.openxmlformats.org/drawingml/2006/main" xmlns:r="http://schemas.openxmlformats.org/officeDocument/2006/relationships" xmlns:p="http://schemas.openxmlformats.org/presentationml/2006/main">
  <p:tag name="TIMING" val="|4.2|0.9|52.3|9"/>
</p:tagLst>
</file>

<file path=ppt/tags/tag11.xml><?xml version="1.0" encoding="utf-8"?>
<p:tagLst xmlns:a="http://schemas.openxmlformats.org/drawingml/2006/main" xmlns:r="http://schemas.openxmlformats.org/officeDocument/2006/relationships" xmlns:p="http://schemas.openxmlformats.org/presentationml/2006/main">
  <p:tag name="TIMING" val="|5.9"/>
</p:tagLst>
</file>

<file path=ppt/tags/tag12.xml><?xml version="1.0" encoding="utf-8"?>
<p:tagLst xmlns:a="http://schemas.openxmlformats.org/drawingml/2006/main" xmlns:r="http://schemas.openxmlformats.org/officeDocument/2006/relationships" xmlns:p="http://schemas.openxmlformats.org/presentationml/2006/main">
  <p:tag name="TIMING" val="|2"/>
</p:tagLst>
</file>

<file path=ppt/tags/tag13.xml><?xml version="1.0" encoding="utf-8"?>
<p:tagLst xmlns:a="http://schemas.openxmlformats.org/drawingml/2006/main" xmlns:r="http://schemas.openxmlformats.org/officeDocument/2006/relationships" xmlns:p="http://schemas.openxmlformats.org/presentationml/2006/main">
  <p:tag name="TIMING" val="|1.4|10.1"/>
</p:tagLst>
</file>

<file path=ppt/tags/tag14.xml><?xml version="1.0" encoding="utf-8"?>
<p:tagLst xmlns:a="http://schemas.openxmlformats.org/drawingml/2006/main" xmlns:r="http://schemas.openxmlformats.org/officeDocument/2006/relationships" xmlns:p="http://schemas.openxmlformats.org/presentationml/2006/main">
  <p:tag name="TIMING" val="|1|0.9|0.5|0.4|0.2|0.2|0.2|0.2|0.2|0.2|0.2|0.2"/>
</p:tagLst>
</file>

<file path=ppt/tags/tag2.xml><?xml version="1.0" encoding="utf-8"?>
<p:tagLst xmlns:a="http://schemas.openxmlformats.org/drawingml/2006/main" xmlns:r="http://schemas.openxmlformats.org/officeDocument/2006/relationships" xmlns:p="http://schemas.openxmlformats.org/presentationml/2006/main">
  <p:tag name="TIMING" val="|16.4|2.9"/>
</p:tagLst>
</file>

<file path=ppt/tags/tag3.xml><?xml version="1.0" encoding="utf-8"?>
<p:tagLst xmlns:a="http://schemas.openxmlformats.org/drawingml/2006/main" xmlns:r="http://schemas.openxmlformats.org/officeDocument/2006/relationships" xmlns:p="http://schemas.openxmlformats.org/presentationml/2006/main">
  <p:tag name="TIMING" val="|2|1.3"/>
</p:tagLst>
</file>

<file path=ppt/tags/tag4.xml><?xml version="1.0" encoding="utf-8"?>
<p:tagLst xmlns:a="http://schemas.openxmlformats.org/drawingml/2006/main" xmlns:r="http://schemas.openxmlformats.org/officeDocument/2006/relationships" xmlns:p="http://schemas.openxmlformats.org/presentationml/2006/main">
  <p:tag name="TIMING" val="|3.8|45.1"/>
</p:tagLst>
</file>

<file path=ppt/tags/tag5.xml><?xml version="1.0" encoding="utf-8"?>
<p:tagLst xmlns:a="http://schemas.openxmlformats.org/drawingml/2006/main" xmlns:r="http://schemas.openxmlformats.org/officeDocument/2006/relationships" xmlns:p="http://schemas.openxmlformats.org/presentationml/2006/main">
  <p:tag name="TIMING" val="|41"/>
</p:tagLst>
</file>

<file path=ppt/tags/tag6.xml><?xml version="1.0" encoding="utf-8"?>
<p:tagLst xmlns:a="http://schemas.openxmlformats.org/drawingml/2006/main" xmlns:r="http://schemas.openxmlformats.org/officeDocument/2006/relationships" xmlns:p="http://schemas.openxmlformats.org/presentationml/2006/main">
  <p:tag name="TIMING" val="|22.7|0.9|0.4|0.3"/>
</p:tagLst>
</file>

<file path=ppt/tags/tag7.xml><?xml version="1.0" encoding="utf-8"?>
<p:tagLst xmlns:a="http://schemas.openxmlformats.org/drawingml/2006/main" xmlns:r="http://schemas.openxmlformats.org/officeDocument/2006/relationships" xmlns:p="http://schemas.openxmlformats.org/presentationml/2006/main">
  <p:tag name="TIMING" val="|0.9"/>
</p:tagLst>
</file>

<file path=ppt/tags/tag8.xml><?xml version="1.0" encoding="utf-8"?>
<p:tagLst xmlns:a="http://schemas.openxmlformats.org/drawingml/2006/main" xmlns:r="http://schemas.openxmlformats.org/officeDocument/2006/relationships" xmlns:p="http://schemas.openxmlformats.org/presentationml/2006/main">
  <p:tag name="TIMING" val="|2.3|0.9|0.4|32"/>
</p:tagLst>
</file>

<file path=ppt/tags/tag9.xml><?xml version="1.0" encoding="utf-8"?>
<p:tagLst xmlns:a="http://schemas.openxmlformats.org/drawingml/2006/main" xmlns:r="http://schemas.openxmlformats.org/officeDocument/2006/relationships" xmlns:p="http://schemas.openxmlformats.org/presentationml/2006/main">
  <p:tag name="TIMING" val="|1.8|1|1.2|39.3"/>
</p:tagLst>
</file>

<file path=ppt/theme/theme1.xml><?xml version="1.0" encoding="utf-8"?>
<a:theme xmlns:a="http://schemas.openxmlformats.org/drawingml/2006/main" name="1_精品课程ppt模板(窄标题)">
  <a:themeElements>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精品课程ppt模板(窄标题)">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lnDef>
  </a:objectDefaults>
  <a:extraClrSchemeLst>
    <a:extraClrScheme>
      <a:clrScheme name="1_精品课程ppt模板(窄标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精品课程ppt模板(窄标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精品课程ppt模板(窄标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精品课程ppt模板(窄标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精品课程ppt模板(窄标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精品课程ppt模板(窄标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山东大学课程</Template>
  <TotalTime>9882</TotalTime>
  <Words>3707</Words>
  <Application>Microsoft Office PowerPoint</Application>
  <PresentationFormat>全屏显示(4:3)</PresentationFormat>
  <Paragraphs>767</Paragraphs>
  <Slides>59</Slides>
  <Notes>26</Notes>
  <HiddenSlides>0</HiddenSlides>
  <MMClips>2</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59</vt:i4>
      </vt:variant>
    </vt:vector>
  </HeadingPairs>
  <TitlesOfParts>
    <vt:vector size="78" baseType="lpstr">
      <vt:lpstr>Arial Unicode MS</vt:lpstr>
      <vt:lpstr>Gulim</vt:lpstr>
      <vt:lpstr>黑体</vt:lpstr>
      <vt:lpstr>华文新魏</vt:lpstr>
      <vt:lpstr>华文中宋</vt:lpstr>
      <vt:lpstr>楷体</vt:lpstr>
      <vt:lpstr>楷体_GB2312</vt:lpstr>
      <vt:lpstr>宋体</vt:lpstr>
      <vt:lpstr>微软雅黑</vt:lpstr>
      <vt:lpstr>-쉬리B</vt:lpstr>
      <vt:lpstr>Arial</vt:lpstr>
      <vt:lpstr>Impact</vt:lpstr>
      <vt:lpstr>Tahoma</vt:lpstr>
      <vt:lpstr>Times New Roman</vt:lpstr>
      <vt:lpstr>Verdana</vt:lpstr>
      <vt:lpstr>Wingdings</vt:lpstr>
      <vt:lpstr>1_精品课程ppt模板(窄标题)</vt:lpstr>
      <vt:lpstr>工作表</vt:lpstr>
      <vt:lpstr>Worksheet</vt:lpstr>
      <vt:lpstr>软件项目任务分解</vt:lpstr>
      <vt:lpstr>本章的目标</vt:lpstr>
      <vt:lpstr>任务分解定义</vt:lpstr>
      <vt:lpstr>任务分解的意义</vt:lpstr>
      <vt:lpstr>PowerPoint 演示文稿</vt:lpstr>
      <vt:lpstr>WBS示例</vt:lpstr>
      <vt:lpstr>工作分解结构WBS</vt:lpstr>
      <vt:lpstr>分而治之</vt:lpstr>
      <vt:lpstr>如何理解WBS</vt:lpstr>
      <vt:lpstr>WBS表现形式</vt:lpstr>
      <vt:lpstr>树状图</vt:lpstr>
      <vt:lpstr>气泡图</vt:lpstr>
      <vt:lpstr>列表法</vt:lpstr>
      <vt:lpstr>3. 工作分解的层次</vt:lpstr>
      <vt:lpstr>工作分解的层次</vt:lpstr>
      <vt:lpstr>工作分解的层次</vt:lpstr>
      <vt:lpstr>工作分解的层次</vt:lpstr>
      <vt:lpstr>如何理解工作包( Work Package)？</vt:lpstr>
      <vt:lpstr>工作包</vt:lpstr>
      <vt:lpstr>PowerPoint 演示文稿</vt:lpstr>
      <vt:lpstr>WBS的编码</vt:lpstr>
      <vt:lpstr>PowerPoint 演示文稿</vt:lpstr>
      <vt:lpstr>WBS的编码</vt:lpstr>
      <vt:lpstr>工作分解的步骤</vt:lpstr>
      <vt:lpstr>PowerPoint 演示文稿</vt:lpstr>
      <vt:lpstr>PowerPoint 演示文稿</vt:lpstr>
      <vt:lpstr>PowerPoint 演示文稿</vt:lpstr>
      <vt:lpstr>工作分解的步骤</vt:lpstr>
      <vt:lpstr>工作分解的步骤</vt:lpstr>
      <vt:lpstr>工作分解的步骤</vt:lpstr>
      <vt:lpstr>工作分解的流程</vt:lpstr>
      <vt:lpstr>工作分解的步骤</vt:lpstr>
      <vt:lpstr>工作分解中需要注意的问题</vt:lpstr>
      <vt:lpstr>5. 项目可交付结果与里程碑事件</vt:lpstr>
      <vt:lpstr>项目可交付结果与里程碑事件</vt:lpstr>
      <vt:lpstr>项目可交付结果与里程碑事件</vt:lpstr>
      <vt:lpstr>PowerPoint 演示文稿</vt:lpstr>
      <vt:lpstr>6. WBS模板范例</vt:lpstr>
      <vt:lpstr>PowerPoint 演示文稿</vt:lpstr>
      <vt:lpstr>PowerPoint 演示文稿</vt:lpstr>
      <vt:lpstr> WBS示例：以可交付成果为第一层</vt:lpstr>
      <vt:lpstr>WBS的例子</vt:lpstr>
      <vt:lpstr>WBS的例子</vt:lpstr>
      <vt:lpstr>WBS示例：以阶段为第一层</vt:lpstr>
      <vt:lpstr> WBS的例子</vt:lpstr>
      <vt:lpstr>PowerPoint 演示文稿</vt:lpstr>
      <vt:lpstr> 0级                                新软件包安装</vt:lpstr>
      <vt:lpstr>9. 软件项目开发的WBS</vt:lpstr>
      <vt:lpstr>PowerPoint 演示文稿</vt:lpstr>
      <vt:lpstr>PowerPoint 演示文稿</vt:lpstr>
      <vt:lpstr>PowerPoint 演示文稿</vt:lpstr>
      <vt:lpstr>PowerPoint 演示文稿</vt:lpstr>
      <vt:lpstr>案例讨论</vt:lpstr>
      <vt:lpstr>生日宴会</vt:lpstr>
      <vt:lpstr>    十周年庆典WBS</vt:lpstr>
      <vt:lpstr>PowerPoint 演示文稿</vt:lpstr>
      <vt:lpstr>责任分配表  ( ▲ 负责    〇审批    ●辅助    △承包    □通知)</vt:lpstr>
      <vt:lpstr>WBS词典</vt:lpstr>
      <vt:lpstr>本章的目标</vt:lpstr>
    </vt:vector>
  </TitlesOfParts>
  <Company>sdu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软件项目任务分解</dc:title>
  <dc:creator>xqli</dc:creator>
  <cp:lastModifiedBy>Yupeng Hu</cp:lastModifiedBy>
  <cp:revision>683</cp:revision>
  <dcterms:created xsi:type="dcterms:W3CDTF">2007-11-30T06:16:22Z</dcterms:created>
  <dcterms:modified xsi:type="dcterms:W3CDTF">2024-04-11T16:42:03Z</dcterms:modified>
</cp:coreProperties>
</file>